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C4DF"/>
    <a:srgbClr val="404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447" autoAdjust="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22" Type="http://schemas.openxmlformats.org/officeDocument/2006/relationships/tableStyles" Target="tableStyles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 Harris" userId="S::j.harris@field-studies-council.org::fbd4b54b-0491-4411-9496-b7aaac12b8f8" providerId="AD" clId="Web-{3EDB7CF5-A14E-F767-E20E-91BDE5BFD584}"/>
    <pc:docChg chg="modSld">
      <pc:chgData name="Jo Harris" userId="S::j.harris@field-studies-council.org::fbd4b54b-0491-4411-9496-b7aaac12b8f8" providerId="AD" clId="Web-{3EDB7CF5-A14E-F767-E20E-91BDE5BFD584}" dt="2026-06-25T09:12:48.891" v="4"/>
      <pc:docMkLst>
        <pc:docMk/>
      </pc:docMkLst>
      <pc:sldChg chg="modSp">
        <pc:chgData name="Jo Harris" userId="S::j.harris@field-studies-council.org::fbd4b54b-0491-4411-9496-b7aaac12b8f8" providerId="AD" clId="Web-{3EDB7CF5-A14E-F767-E20E-91BDE5BFD584}" dt="2026-06-25T09:12:21.640" v="2" actId="20577"/>
        <pc:sldMkLst>
          <pc:docMk/>
          <pc:sldMk cId="355357689" sldId="268"/>
        </pc:sldMkLst>
        <pc:spChg chg="mod">
          <ac:chgData name="Jo Harris" userId="S::j.harris@field-studies-council.org::fbd4b54b-0491-4411-9496-b7aaac12b8f8" providerId="AD" clId="Web-{3EDB7CF5-A14E-F767-E20E-91BDE5BFD584}" dt="2026-06-25T09:12:13.093" v="0" actId="20577"/>
          <ac:spMkLst>
            <pc:docMk/>
            <pc:sldMk cId="355357689" sldId="268"/>
            <ac:spMk id="14" creationId="{BD5C6ECC-A916-04DC-86F9-931A73282E26}"/>
          </ac:spMkLst>
        </pc:spChg>
        <pc:spChg chg="mod">
          <ac:chgData name="Jo Harris" userId="S::j.harris@field-studies-council.org::fbd4b54b-0491-4411-9496-b7aaac12b8f8" providerId="AD" clId="Web-{3EDB7CF5-A14E-F767-E20E-91BDE5BFD584}" dt="2026-06-25T09:12:16.937" v="1" actId="20577"/>
          <ac:spMkLst>
            <pc:docMk/>
            <pc:sldMk cId="355357689" sldId="268"/>
            <ac:spMk id="15" creationId="{61BA8F29-C924-E013-7AB6-63D336BD99A1}"/>
          </ac:spMkLst>
        </pc:spChg>
        <pc:spChg chg="mod">
          <ac:chgData name="Jo Harris" userId="S::j.harris@field-studies-council.org::fbd4b54b-0491-4411-9496-b7aaac12b8f8" providerId="AD" clId="Web-{3EDB7CF5-A14E-F767-E20E-91BDE5BFD584}" dt="2026-06-25T09:12:21.640" v="2" actId="20577"/>
          <ac:spMkLst>
            <pc:docMk/>
            <pc:sldMk cId="355357689" sldId="268"/>
            <ac:spMk id="16" creationId="{FBADDBB4-7691-D3A0-CE44-2E857717E1A3}"/>
          </ac:spMkLst>
        </pc:spChg>
      </pc:sldChg>
      <pc:sldChg chg="modSp">
        <pc:chgData name="Jo Harris" userId="S::j.harris@field-studies-council.org::fbd4b54b-0491-4411-9496-b7aaac12b8f8" providerId="AD" clId="Web-{3EDB7CF5-A14E-F767-E20E-91BDE5BFD584}" dt="2026-06-25T09:12:48.891" v="4"/>
        <pc:sldMkLst>
          <pc:docMk/>
          <pc:sldMk cId="3473928659" sldId="276"/>
        </pc:sldMkLst>
        <pc:spChg chg="mod">
          <ac:chgData name="Jo Harris" userId="S::j.harris@field-studies-council.org::fbd4b54b-0491-4411-9496-b7aaac12b8f8" providerId="AD" clId="Web-{3EDB7CF5-A14E-F767-E20E-91BDE5BFD584}" dt="2026-06-25T09:12:48.891" v="4"/>
          <ac:spMkLst>
            <pc:docMk/>
            <pc:sldMk cId="3473928659" sldId="276"/>
            <ac:spMk id="21" creationId="{95181073-14DD-19DC-D6F7-20A5E5A40574}"/>
          </ac:spMkLst>
        </pc:spChg>
      </pc:sldChg>
    </pc:docChg>
  </pc:docChgLst>
  <pc:docChgLst>
    <pc:chgData name="Eleanor Pinches" userId="078273b9-7b44-4c3f-b7ce-376991eb7961" providerId="ADAL" clId="{6BFE4B9A-A271-4526-9B09-2D26423B6520}"/>
    <pc:docChg chg="undo custSel modSld modMainMaster">
      <pc:chgData name="Eleanor Pinches" userId="078273b9-7b44-4c3f-b7ce-376991eb7961" providerId="ADAL" clId="{6BFE4B9A-A271-4526-9B09-2D26423B6520}" dt="2026-07-17T09:18:45.597" v="94" actId="20577"/>
      <pc:docMkLst>
        <pc:docMk/>
      </pc:docMkLst>
      <pc:sldChg chg="modSp mod">
        <pc:chgData name="Eleanor Pinches" userId="078273b9-7b44-4c3f-b7ce-376991eb7961" providerId="ADAL" clId="{6BFE4B9A-A271-4526-9B09-2D26423B6520}" dt="2026-07-16T14:19:01.109" v="0" actId="113"/>
        <pc:sldMkLst>
          <pc:docMk/>
          <pc:sldMk cId="355357689" sldId="268"/>
        </pc:sldMkLst>
        <pc:spChg chg="mod">
          <ac:chgData name="Eleanor Pinches" userId="078273b9-7b44-4c3f-b7ce-376991eb7961" providerId="ADAL" clId="{6BFE4B9A-A271-4526-9B09-2D26423B6520}" dt="2026-07-16T14:19:01.109" v="0" actId="113"/>
          <ac:spMkLst>
            <pc:docMk/>
            <pc:sldMk cId="355357689" sldId="268"/>
            <ac:spMk id="8" creationId="{86C8BDDC-4B3A-768C-BD10-2F51B8C702F5}"/>
          </ac:spMkLst>
        </pc:spChg>
      </pc:sldChg>
      <pc:sldChg chg="modSp mod">
        <pc:chgData name="Eleanor Pinches" userId="078273b9-7b44-4c3f-b7ce-376991eb7961" providerId="ADAL" clId="{6BFE4B9A-A271-4526-9B09-2D26423B6520}" dt="2026-07-17T09:18:45.597" v="94" actId="20577"/>
        <pc:sldMkLst>
          <pc:docMk/>
          <pc:sldMk cId="3473928659" sldId="276"/>
        </pc:sldMkLst>
        <pc:spChg chg="mod">
          <ac:chgData name="Eleanor Pinches" userId="078273b9-7b44-4c3f-b7ce-376991eb7961" providerId="ADAL" clId="{6BFE4B9A-A271-4526-9B09-2D26423B6520}" dt="2026-07-17T09:18:45.597" v="94" actId="20577"/>
          <ac:spMkLst>
            <pc:docMk/>
            <pc:sldMk cId="3473928659" sldId="276"/>
            <ac:spMk id="21" creationId="{95181073-14DD-19DC-D6F7-20A5E5A40574}"/>
          </ac:spMkLst>
        </pc:spChg>
      </pc:sldChg>
      <pc:sldMasterChg chg="modSldLayout">
        <pc:chgData name="Eleanor Pinches" userId="078273b9-7b44-4c3f-b7ce-376991eb7961" providerId="ADAL" clId="{6BFE4B9A-A271-4526-9B09-2D26423B6520}" dt="2026-07-16T14:55:44.666" v="89" actId="478"/>
        <pc:sldMasterMkLst>
          <pc:docMk/>
          <pc:sldMasterMk cId="4145273196" sldId="2147483648"/>
        </pc:sldMasterMkLst>
        <pc:sldLayoutChg chg="addSp delSp modSp mod">
          <pc:chgData name="Eleanor Pinches" userId="078273b9-7b44-4c3f-b7ce-376991eb7961" providerId="ADAL" clId="{6BFE4B9A-A271-4526-9B09-2D26423B6520}" dt="2026-07-16T14:55:44.666" v="89" actId="478"/>
          <pc:sldLayoutMkLst>
            <pc:docMk/>
            <pc:sldMasterMk cId="4145273196" sldId="2147483648"/>
            <pc:sldLayoutMk cId="1446878677" sldId="2147483662"/>
          </pc:sldLayoutMkLst>
          <pc:spChg chg="mod">
            <ac:chgData name="Eleanor Pinches" userId="078273b9-7b44-4c3f-b7ce-376991eb7961" providerId="ADAL" clId="{6BFE4B9A-A271-4526-9B09-2D26423B6520}" dt="2026-07-16T14:55:42.649" v="88" actId="1076"/>
            <ac:spMkLst>
              <pc:docMk/>
              <pc:sldMasterMk cId="4145273196" sldId="2147483648"/>
              <pc:sldLayoutMk cId="1446878677" sldId="2147483662"/>
              <ac:spMk id="8" creationId="{F3BB0FD5-3A5D-4077-AC61-286E054CEAAE}"/>
            </ac:spMkLst>
          </pc:spChg>
          <pc:graphicFrameChg chg="del mod">
            <ac:chgData name="Eleanor Pinches" userId="078273b9-7b44-4c3f-b7ce-376991eb7961" providerId="ADAL" clId="{6BFE4B9A-A271-4526-9B09-2D26423B6520}" dt="2026-07-16T14:55:38.361" v="86" actId="478"/>
            <ac:graphicFrameMkLst>
              <pc:docMk/>
              <pc:sldMasterMk cId="4145273196" sldId="2147483648"/>
              <pc:sldLayoutMk cId="1446878677" sldId="2147483662"/>
              <ac:graphicFrameMk id="9" creationId="{DAADFA30-E61D-4118-8593-FF3EC4BCC3FE}"/>
            </ac:graphicFrameMkLst>
          </pc:graphicFrameChg>
          <pc:graphicFrameChg chg="del">
            <ac:chgData name="Eleanor Pinches" userId="078273b9-7b44-4c3f-b7ce-376991eb7961" providerId="ADAL" clId="{6BFE4B9A-A271-4526-9B09-2D26423B6520}" dt="2026-07-16T14:55:44.666" v="89" actId="478"/>
            <ac:graphicFrameMkLst>
              <pc:docMk/>
              <pc:sldMasterMk cId="4145273196" sldId="2147483648"/>
              <pc:sldLayoutMk cId="1446878677" sldId="2147483662"/>
              <ac:graphicFrameMk id="10" creationId="{2145AE97-3256-4A39-8423-814208827683}"/>
            </ac:graphicFrameMkLst>
          </pc:graphicFrameChg>
          <pc:picChg chg="add mod">
            <ac:chgData name="Eleanor Pinches" userId="078273b9-7b44-4c3f-b7ce-376991eb7961" providerId="ADAL" clId="{6BFE4B9A-A271-4526-9B09-2D26423B6520}" dt="2026-07-16T14:55:26.673" v="84" actId="1038"/>
            <ac:picMkLst>
              <pc:docMk/>
              <pc:sldMasterMk cId="4145273196" sldId="2147483648"/>
              <pc:sldLayoutMk cId="1446878677" sldId="2147483662"/>
              <ac:picMk id="4" creationId="{FFF77D0B-94DE-7D66-6F82-B3AF6C7D931E}"/>
            </ac:picMkLst>
          </pc:picChg>
          <pc:picChg chg="mod">
            <ac:chgData name="Eleanor Pinches" userId="078273b9-7b44-4c3f-b7ce-376991eb7961" providerId="ADAL" clId="{6BFE4B9A-A271-4526-9B09-2D26423B6520}" dt="2026-07-16T14:55:16.430" v="7" actId="1076"/>
            <ac:picMkLst>
              <pc:docMk/>
              <pc:sldMasterMk cId="4145273196" sldId="2147483648"/>
              <pc:sldLayoutMk cId="1446878677" sldId="2147483662"/>
              <ac:picMk id="17" creationId="{D0C94ECC-D1E5-4DA3-A68C-91346B7DB037}"/>
            </ac:picMkLst>
          </pc:picChg>
        </pc:sldLayoutChg>
      </pc:sldMasterChg>
    </pc:docChg>
  </pc:docChgLst>
  <pc:docChgLst>
    <pc:chgData name="Becky Langman" userId="S::b.langman@field-studies-council.org::2f860819-3cb0-43ad-b2fa-45bc856e8a9a" providerId="AD" clId="Web-{D97887EF-8312-8A74-65C3-6BFCB3933762}"/>
    <pc:docChg chg="modSld">
      <pc:chgData name="Becky Langman" userId="S::b.langman@field-studies-council.org::2f860819-3cb0-43ad-b2fa-45bc856e8a9a" providerId="AD" clId="Web-{D97887EF-8312-8A74-65C3-6BFCB3933762}" dt="2026-07-06T09:04:17.996" v="0"/>
      <pc:docMkLst>
        <pc:docMk/>
      </pc:docMkLst>
      <pc:sldChg chg="delSp">
        <pc:chgData name="Becky Langman" userId="S::b.langman@field-studies-council.org::2f860819-3cb0-43ad-b2fa-45bc856e8a9a" providerId="AD" clId="Web-{D97887EF-8312-8A74-65C3-6BFCB3933762}" dt="2026-07-06T09:04:17.996" v="0"/>
        <pc:sldMkLst>
          <pc:docMk/>
          <pc:sldMk cId="2597849163" sldId="270"/>
        </pc:sldMkLst>
      </pc:sldChg>
    </pc:docChg>
  </pc:docChgLst>
  <pc:docChgLst>
    <pc:chgData name="Becky Langman" userId="2f860819-3cb0-43ad-b2fa-45bc856e8a9a" providerId="ADAL" clId="{5CA442FB-646F-44F6-97D5-25B473825378}"/>
    <pc:docChg chg="undo custSel addSld delSld modSld">
      <pc:chgData name="Becky Langman" userId="2f860819-3cb0-43ad-b2fa-45bc856e8a9a" providerId="ADAL" clId="{5CA442FB-646F-44F6-97D5-25B473825378}" dt="2026-07-06T08:23:26.751" v="1679" actId="1076"/>
      <pc:docMkLst>
        <pc:docMk/>
      </pc:docMkLst>
      <pc:sldChg chg="addSp delSp modSp add mod modNotesTx">
        <pc:chgData name="Becky Langman" userId="2f860819-3cb0-43ad-b2fa-45bc856e8a9a" providerId="ADAL" clId="{5CA442FB-646F-44F6-97D5-25B473825378}" dt="2026-06-24T13:13:00.991" v="831" actId="20577"/>
        <pc:sldMkLst>
          <pc:docMk/>
          <pc:sldMk cId="1725854109" sldId="264"/>
        </pc:sldMkLst>
        <pc:spChg chg="mod">
          <ac:chgData name="Becky Langman" userId="2f860819-3cb0-43ad-b2fa-45bc856e8a9a" providerId="ADAL" clId="{5CA442FB-646F-44F6-97D5-25B473825378}" dt="2026-06-24T10:12:03.361" v="46" actId="14100"/>
          <ac:spMkLst>
            <pc:docMk/>
            <pc:sldMk cId="1725854109" sldId="264"/>
            <ac:spMk id="2" creationId="{77963339-7590-586E-EC60-D7BB50FD72AE}"/>
          </ac:spMkLst>
        </pc:spChg>
        <pc:picChg chg="add mod ord modCrop">
          <ac:chgData name="Becky Langman" userId="2f860819-3cb0-43ad-b2fa-45bc856e8a9a" providerId="ADAL" clId="{5CA442FB-646F-44F6-97D5-25B473825378}" dt="2026-06-24T10:14:49.695" v="58" actId="732"/>
          <ac:picMkLst>
            <pc:docMk/>
            <pc:sldMk cId="1725854109" sldId="264"/>
            <ac:picMk id="7" creationId="{0F4E04A0-2FA7-C7F9-D27D-958D326692A3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6-26T09:04:40.631" v="1346" actId="20577"/>
        <pc:sldMkLst>
          <pc:docMk/>
          <pc:sldMk cId="1849284578" sldId="266"/>
        </pc:sldMkLst>
        <pc:spChg chg="mod">
          <ac:chgData name="Becky Langman" userId="2f860819-3cb0-43ad-b2fa-45bc856e8a9a" providerId="ADAL" clId="{5CA442FB-646F-44F6-97D5-25B473825378}" dt="2026-06-24T10:21:01.080" v="84" actId="20577"/>
          <ac:spMkLst>
            <pc:docMk/>
            <pc:sldMk cId="1849284578" sldId="266"/>
            <ac:spMk id="2" creationId="{2D08AD55-70BC-E233-6A74-E146ADEB889C}"/>
          </ac:spMkLst>
        </pc:spChg>
        <pc:spChg chg="add mod">
          <ac:chgData name="Becky Langman" userId="2f860819-3cb0-43ad-b2fa-45bc856e8a9a" providerId="ADAL" clId="{5CA442FB-646F-44F6-97D5-25B473825378}" dt="2026-06-26T09:04:40.631" v="1346" actId="20577"/>
          <ac:spMkLst>
            <pc:docMk/>
            <pc:sldMk cId="1849284578" sldId="266"/>
            <ac:spMk id="8" creationId="{3A16A63D-7CCA-A75C-C884-13A64FA1B86B}"/>
          </ac:spMkLst>
        </pc:spChg>
      </pc:sldChg>
      <pc:sldChg chg="addSp delSp modSp add mod modNotesTx">
        <pc:chgData name="Becky Langman" userId="2f860819-3cb0-43ad-b2fa-45bc856e8a9a" providerId="ADAL" clId="{5CA442FB-646F-44F6-97D5-25B473825378}" dt="2026-06-24T12:13:13.926" v="634" actId="20577"/>
        <pc:sldMkLst>
          <pc:docMk/>
          <pc:sldMk cId="226310612" sldId="267"/>
        </pc:sldMkLst>
        <pc:spChg chg="add mod">
          <ac:chgData name="Becky Langman" userId="2f860819-3cb0-43ad-b2fa-45bc856e8a9a" providerId="ADAL" clId="{5CA442FB-646F-44F6-97D5-25B473825378}" dt="2026-06-24T10:26:58.061" v="129" actId="207"/>
          <ac:spMkLst>
            <pc:docMk/>
            <pc:sldMk cId="226310612" sldId="267"/>
            <ac:spMk id="5" creationId="{3FF9DCA0-B934-468A-2038-31503A373988}"/>
          </ac:spMkLst>
        </pc:spChg>
        <pc:spChg chg="add mod">
          <ac:chgData name="Becky Langman" userId="2f860819-3cb0-43ad-b2fa-45bc856e8a9a" providerId="ADAL" clId="{5CA442FB-646F-44F6-97D5-25B473825378}" dt="2026-06-24T12:13:05.990" v="606" actId="21"/>
          <ac:spMkLst>
            <pc:docMk/>
            <pc:sldMk cId="226310612" sldId="267"/>
            <ac:spMk id="6" creationId="{9102432F-64C3-37C9-19E7-81B125CDA31A}"/>
          </ac:spMkLst>
        </pc:spChg>
        <pc:spChg chg="add mod">
          <ac:chgData name="Becky Langman" userId="2f860819-3cb0-43ad-b2fa-45bc856e8a9a" providerId="ADAL" clId="{5CA442FB-646F-44F6-97D5-25B473825378}" dt="2026-06-24T10:26:45.254" v="125"/>
          <ac:spMkLst>
            <pc:docMk/>
            <pc:sldMk cId="226310612" sldId="267"/>
            <ac:spMk id="25" creationId="{7D3617FA-EBD6-581C-05F7-1F214347D8D6}"/>
          </ac:spMkLst>
        </pc:spChg>
        <pc:spChg chg="add mod">
          <ac:chgData name="Becky Langman" userId="2f860819-3cb0-43ad-b2fa-45bc856e8a9a" providerId="ADAL" clId="{5CA442FB-646F-44F6-97D5-25B473825378}" dt="2026-06-24T10:26:45.254" v="125"/>
          <ac:spMkLst>
            <pc:docMk/>
            <pc:sldMk cId="226310612" sldId="267"/>
            <ac:spMk id="29" creationId="{EDBDE1A2-4289-38FF-8CE1-5E2D0AC01417}"/>
          </ac:spMkLst>
        </pc:spChg>
        <pc:spChg chg="add mod">
          <ac:chgData name="Becky Langman" userId="2f860819-3cb0-43ad-b2fa-45bc856e8a9a" providerId="ADAL" clId="{5CA442FB-646F-44F6-97D5-25B473825378}" dt="2026-06-24T10:26:45.254" v="125"/>
          <ac:spMkLst>
            <pc:docMk/>
            <pc:sldMk cId="226310612" sldId="267"/>
            <ac:spMk id="31" creationId="{9811F66D-18B5-863A-C84F-13307F1347FF}"/>
          </ac:spMkLst>
        </pc:spChg>
        <pc:spChg chg="add mod">
          <ac:chgData name="Becky Langman" userId="2f860819-3cb0-43ad-b2fa-45bc856e8a9a" providerId="ADAL" clId="{5CA442FB-646F-44F6-97D5-25B473825378}" dt="2026-06-24T10:26:45.254" v="125"/>
          <ac:spMkLst>
            <pc:docMk/>
            <pc:sldMk cId="226310612" sldId="267"/>
            <ac:spMk id="39" creationId="{A3C710C4-0130-DC7C-886B-73B1BE40BA84}"/>
          </ac:spMkLst>
        </pc:spChg>
        <pc:spChg chg="add mod">
          <ac:chgData name="Becky Langman" userId="2f860819-3cb0-43ad-b2fa-45bc856e8a9a" providerId="ADAL" clId="{5CA442FB-646F-44F6-97D5-25B473825378}" dt="2026-06-24T10:26:45.254" v="125"/>
          <ac:spMkLst>
            <pc:docMk/>
            <pc:sldMk cId="226310612" sldId="267"/>
            <ac:spMk id="41" creationId="{F8FFE597-9E2E-5741-32C6-A95B8ACE91F0}"/>
          </ac:spMkLst>
        </pc:spChg>
        <pc:spChg chg="add mod">
          <ac:chgData name="Becky Langman" userId="2f860819-3cb0-43ad-b2fa-45bc856e8a9a" providerId="ADAL" clId="{5CA442FB-646F-44F6-97D5-25B473825378}" dt="2026-06-24T10:26:45.254" v="125"/>
          <ac:spMkLst>
            <pc:docMk/>
            <pc:sldMk cId="226310612" sldId="267"/>
            <ac:spMk id="43" creationId="{A8373F56-87CF-DE32-522D-69A9550B3A37}"/>
          </ac:spMkLst>
        </pc:spChg>
        <pc:spChg chg="add mod">
          <ac:chgData name="Becky Langman" userId="2f860819-3cb0-43ad-b2fa-45bc856e8a9a" providerId="ADAL" clId="{5CA442FB-646F-44F6-97D5-25B473825378}" dt="2026-06-24T10:26:45.254" v="125"/>
          <ac:spMkLst>
            <pc:docMk/>
            <pc:sldMk cId="226310612" sldId="267"/>
            <ac:spMk id="47" creationId="{2E6FF231-86A7-C0A3-4F23-C81EC33A1E47}"/>
          </ac:spMkLst>
        </pc:spChg>
        <pc:spChg chg="add mod">
          <ac:chgData name="Becky Langman" userId="2f860819-3cb0-43ad-b2fa-45bc856e8a9a" providerId="ADAL" clId="{5CA442FB-646F-44F6-97D5-25B473825378}" dt="2026-06-24T10:26:45.254" v="125"/>
          <ac:spMkLst>
            <pc:docMk/>
            <pc:sldMk cId="226310612" sldId="267"/>
            <ac:spMk id="51" creationId="{6A354D02-E03B-11AB-3E6C-252CC38B408C}"/>
          </ac:spMkLst>
        </pc:spChg>
      </pc:sldChg>
      <pc:sldChg chg="addSp delSp modSp new mod modAnim">
        <pc:chgData name="Becky Langman" userId="2f860819-3cb0-43ad-b2fa-45bc856e8a9a" providerId="ADAL" clId="{5CA442FB-646F-44F6-97D5-25B473825378}" dt="2026-06-25T13:46:54.898" v="1132"/>
        <pc:sldMkLst>
          <pc:docMk/>
          <pc:sldMk cId="355357689" sldId="268"/>
        </pc:sldMkLst>
        <pc:spChg chg="add mod">
          <ac:chgData name="Becky Langman" userId="2f860819-3cb0-43ad-b2fa-45bc856e8a9a" providerId="ADAL" clId="{5CA442FB-646F-44F6-97D5-25B473825378}" dt="2026-06-24T10:28:28.438" v="164" actId="207"/>
          <ac:spMkLst>
            <pc:docMk/>
            <pc:sldMk cId="355357689" sldId="268"/>
            <ac:spMk id="6" creationId="{131765CC-8AC9-2B2E-E309-659538234C4F}"/>
          </ac:spMkLst>
        </pc:spChg>
        <pc:spChg chg="add mod">
          <ac:chgData name="Becky Langman" userId="2f860819-3cb0-43ad-b2fa-45bc856e8a9a" providerId="ADAL" clId="{5CA442FB-646F-44F6-97D5-25B473825378}" dt="2026-06-24T10:30:29.734" v="202" actId="1076"/>
          <ac:spMkLst>
            <pc:docMk/>
            <pc:sldMk cId="355357689" sldId="268"/>
            <ac:spMk id="7" creationId="{54420469-A57D-DD7C-A5B2-387F965A895E}"/>
          </ac:spMkLst>
        </pc:spChg>
        <pc:spChg chg="add mod">
          <ac:chgData name="Becky Langman" userId="2f860819-3cb0-43ad-b2fa-45bc856e8a9a" providerId="ADAL" clId="{5CA442FB-646F-44F6-97D5-25B473825378}" dt="2026-06-24T10:29:31.455" v="181" actId="1076"/>
          <ac:spMkLst>
            <pc:docMk/>
            <pc:sldMk cId="355357689" sldId="268"/>
            <ac:spMk id="8" creationId="{86C8BDDC-4B3A-768C-BD10-2F51B8C702F5}"/>
          </ac:spMkLst>
        </pc:spChg>
        <pc:spChg chg="add mod">
          <ac:chgData name="Becky Langman" userId="2f860819-3cb0-43ad-b2fa-45bc856e8a9a" providerId="ADAL" clId="{5CA442FB-646F-44F6-97D5-25B473825378}" dt="2026-06-24T10:30:32.163" v="203" actId="1076"/>
          <ac:spMkLst>
            <pc:docMk/>
            <pc:sldMk cId="355357689" sldId="268"/>
            <ac:spMk id="9" creationId="{AB079B8F-110F-262C-3635-09112D643909}"/>
          </ac:spMkLst>
        </pc:spChg>
        <pc:spChg chg="add mod">
          <ac:chgData name="Becky Langman" userId="2f860819-3cb0-43ad-b2fa-45bc856e8a9a" providerId="ADAL" clId="{5CA442FB-646F-44F6-97D5-25B473825378}" dt="2026-06-24T10:30:20.428" v="199" actId="14100"/>
          <ac:spMkLst>
            <pc:docMk/>
            <pc:sldMk cId="355357689" sldId="268"/>
            <ac:spMk id="10" creationId="{DAC656A7-FDC3-B44D-AEB9-4C1439439F76}"/>
          </ac:spMkLst>
        </pc:spChg>
        <pc:spChg chg="add mod">
          <ac:chgData name="Becky Langman" userId="2f860819-3cb0-43ad-b2fa-45bc856e8a9a" providerId="ADAL" clId="{5CA442FB-646F-44F6-97D5-25B473825378}" dt="2026-06-24T10:30:22.813" v="200" actId="14100"/>
          <ac:spMkLst>
            <pc:docMk/>
            <pc:sldMk cId="355357689" sldId="268"/>
            <ac:spMk id="11" creationId="{A503DFFF-DD33-64B6-7C63-3A17D16BC004}"/>
          </ac:spMkLst>
        </pc:spChg>
        <pc:spChg chg="add mod">
          <ac:chgData name="Becky Langman" userId="2f860819-3cb0-43ad-b2fa-45bc856e8a9a" providerId="ADAL" clId="{5CA442FB-646F-44F6-97D5-25B473825378}" dt="2026-06-24T10:30:53.213" v="207" actId="1076"/>
          <ac:spMkLst>
            <pc:docMk/>
            <pc:sldMk cId="355357689" sldId="268"/>
            <ac:spMk id="13" creationId="{5135BD0C-D8BD-5D3A-8458-98DB3BAD9694}"/>
          </ac:spMkLst>
        </pc:spChg>
        <pc:spChg chg="add mod">
          <ac:chgData name="Becky Langman" userId="2f860819-3cb0-43ad-b2fa-45bc856e8a9a" providerId="ADAL" clId="{5CA442FB-646F-44F6-97D5-25B473825378}" dt="2026-06-24T10:29:36.450" v="182" actId="465"/>
          <ac:spMkLst>
            <pc:docMk/>
            <pc:sldMk cId="355357689" sldId="268"/>
            <ac:spMk id="14" creationId="{BD5C6ECC-A916-04DC-86F9-931A73282E26}"/>
          </ac:spMkLst>
        </pc:spChg>
        <pc:spChg chg="add mod">
          <ac:chgData name="Becky Langman" userId="2f860819-3cb0-43ad-b2fa-45bc856e8a9a" providerId="ADAL" clId="{5CA442FB-646F-44F6-97D5-25B473825378}" dt="2026-06-24T10:29:36.450" v="182" actId="465"/>
          <ac:spMkLst>
            <pc:docMk/>
            <pc:sldMk cId="355357689" sldId="268"/>
            <ac:spMk id="15" creationId="{61BA8F29-C924-E013-7AB6-63D336BD99A1}"/>
          </ac:spMkLst>
        </pc:spChg>
        <pc:spChg chg="add mod">
          <ac:chgData name="Becky Langman" userId="2f860819-3cb0-43ad-b2fa-45bc856e8a9a" providerId="ADAL" clId="{5CA442FB-646F-44F6-97D5-25B473825378}" dt="2026-06-24T10:29:31.455" v="181" actId="1076"/>
          <ac:spMkLst>
            <pc:docMk/>
            <pc:sldMk cId="355357689" sldId="268"/>
            <ac:spMk id="16" creationId="{FBADDBB4-7691-D3A0-CE44-2E857717E1A3}"/>
          </ac:spMkLst>
        </pc:spChg>
        <pc:picChg chg="mod">
          <ac:chgData name="Becky Langman" userId="2f860819-3cb0-43ad-b2fa-45bc856e8a9a" providerId="ADAL" clId="{5CA442FB-646F-44F6-97D5-25B473825378}" dt="2026-06-24T10:30:57.160" v="208" actId="1076"/>
          <ac:picMkLst>
            <pc:docMk/>
            <pc:sldMk cId="355357689" sldId="268"/>
            <ac:picMk id="12" creationId="{5DCA8308-E9C3-3D5A-F8CA-512122A241B9}"/>
          </ac:picMkLst>
        </pc:picChg>
      </pc:sldChg>
      <pc:sldChg chg="addSp delSp modSp new mod">
        <pc:chgData name="Becky Langman" userId="2f860819-3cb0-43ad-b2fa-45bc856e8a9a" providerId="ADAL" clId="{5CA442FB-646F-44F6-97D5-25B473825378}" dt="2026-06-26T09:30:36.384" v="1386" actId="20577"/>
        <pc:sldMkLst>
          <pc:docMk/>
          <pc:sldMk cId="2570231444" sldId="269"/>
        </pc:sldMkLst>
        <pc:spChg chg="mod">
          <ac:chgData name="Becky Langman" userId="2f860819-3cb0-43ad-b2fa-45bc856e8a9a" providerId="ADAL" clId="{5CA442FB-646F-44F6-97D5-25B473825378}" dt="2026-06-24T10:31:26.998" v="256" actId="20577"/>
          <ac:spMkLst>
            <pc:docMk/>
            <pc:sldMk cId="2570231444" sldId="269"/>
            <ac:spMk id="2" creationId="{66205F80-D68F-9C9B-1C6C-383063C07E8C}"/>
          </ac:spMkLst>
        </pc:spChg>
        <pc:spChg chg="add mod">
          <ac:chgData name="Becky Langman" userId="2f860819-3cb0-43ad-b2fa-45bc856e8a9a" providerId="ADAL" clId="{5CA442FB-646F-44F6-97D5-25B473825378}" dt="2026-06-26T09:30:36.384" v="1386" actId="20577"/>
          <ac:spMkLst>
            <pc:docMk/>
            <pc:sldMk cId="2570231444" sldId="269"/>
            <ac:spMk id="7" creationId="{2F388235-BA34-C164-CC11-4071DF9EFD5B}"/>
          </ac:spMkLst>
        </pc:spChg>
        <pc:spChg chg="add mod">
          <ac:chgData name="Becky Langman" userId="2f860819-3cb0-43ad-b2fa-45bc856e8a9a" providerId="ADAL" clId="{5CA442FB-646F-44F6-97D5-25B473825378}" dt="2026-06-24T10:34:53.765" v="492" actId="207"/>
          <ac:spMkLst>
            <pc:docMk/>
            <pc:sldMk cId="2570231444" sldId="269"/>
            <ac:spMk id="12" creationId="{B4394924-389A-2D01-C109-A93AB45FFF9B}"/>
          </ac:spMkLst>
        </pc:spChg>
        <pc:picChg chg="add mod">
          <ac:chgData name="Becky Langman" userId="2f860819-3cb0-43ad-b2fa-45bc856e8a9a" providerId="ADAL" clId="{5CA442FB-646F-44F6-97D5-25B473825378}" dt="2026-06-24T10:31:31.052" v="257"/>
          <ac:picMkLst>
            <pc:docMk/>
            <pc:sldMk cId="2570231444" sldId="269"/>
            <ac:picMk id="6" creationId="{D81D5C3B-B208-D2A9-DDC0-A5C54B35FC9F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7-06T08:01:18.606" v="1638" actId="1037"/>
        <pc:sldMkLst>
          <pc:docMk/>
          <pc:sldMk cId="2597849163" sldId="270"/>
        </pc:sldMkLst>
        <pc:spChg chg="mod">
          <ac:chgData name="Becky Langman" userId="2f860819-3cb0-43ad-b2fa-45bc856e8a9a" providerId="ADAL" clId="{5CA442FB-646F-44F6-97D5-25B473825378}" dt="2026-06-26T09:29:30.903" v="1355" actId="20577"/>
          <ac:spMkLst>
            <pc:docMk/>
            <pc:sldMk cId="2597849163" sldId="270"/>
            <ac:spMk id="2" creationId="{9B23356A-6530-B21A-677A-66134C79109F}"/>
          </ac:spMkLst>
        </pc:spChg>
        <pc:spChg chg="add mod">
          <ac:chgData name="Becky Langman" userId="2f860819-3cb0-43ad-b2fa-45bc856e8a9a" providerId="ADAL" clId="{5CA442FB-646F-44F6-97D5-25B473825378}" dt="2026-06-24T13:06:19.725" v="691" actId="1076"/>
          <ac:spMkLst>
            <pc:docMk/>
            <pc:sldMk cId="2597849163" sldId="270"/>
            <ac:spMk id="3" creationId="{7E55D726-47C7-2901-2129-B06B9FED6121}"/>
          </ac:spMkLst>
        </pc:spChg>
        <pc:spChg chg="add mod">
          <ac:chgData name="Becky Langman" userId="2f860819-3cb0-43ad-b2fa-45bc856e8a9a" providerId="ADAL" clId="{5CA442FB-646F-44F6-97D5-25B473825378}" dt="2026-06-24T13:06:52.975" v="708" actId="1076"/>
          <ac:spMkLst>
            <pc:docMk/>
            <pc:sldMk cId="2597849163" sldId="270"/>
            <ac:spMk id="4" creationId="{07065104-7C39-FAEB-DB9B-1FA4A1782DE9}"/>
          </ac:spMkLst>
        </pc:spChg>
        <pc:spChg chg="add mod">
          <ac:chgData name="Becky Langman" userId="2f860819-3cb0-43ad-b2fa-45bc856e8a9a" providerId="ADAL" clId="{5CA442FB-646F-44F6-97D5-25B473825378}" dt="2026-06-25T13:50:30.812" v="1177" actId="14100"/>
          <ac:spMkLst>
            <pc:docMk/>
            <pc:sldMk cId="2597849163" sldId="270"/>
            <ac:spMk id="5" creationId="{845B4EC4-843A-1127-8F52-C7641607248E}"/>
          </ac:spMkLst>
        </pc:spChg>
        <pc:spChg chg="add mod ord">
          <ac:chgData name="Becky Langman" userId="2f860819-3cb0-43ad-b2fa-45bc856e8a9a" providerId="ADAL" clId="{5CA442FB-646F-44F6-97D5-25B473825378}" dt="2026-07-06T07:46:20.958" v="1544" actId="20577"/>
          <ac:spMkLst>
            <pc:docMk/>
            <pc:sldMk cId="2597849163" sldId="270"/>
            <ac:spMk id="8" creationId="{1AFAA3B7-F821-8EBB-BE56-967FA0905A05}"/>
          </ac:spMkLst>
        </pc:spChg>
        <pc:spChg chg="add mod">
          <ac:chgData name="Becky Langman" userId="2f860819-3cb0-43ad-b2fa-45bc856e8a9a" providerId="ADAL" clId="{5CA442FB-646F-44F6-97D5-25B473825378}" dt="2026-07-06T08:00:56.183" v="1559" actId="14100"/>
          <ac:spMkLst>
            <pc:docMk/>
            <pc:sldMk cId="2597849163" sldId="270"/>
            <ac:spMk id="10" creationId="{62BBB1B4-C908-4BC5-A939-97640E2AE55D}"/>
          </ac:spMkLst>
        </pc:spChg>
        <pc:spChg chg="add mod">
          <ac:chgData name="Becky Langman" userId="2f860819-3cb0-43ad-b2fa-45bc856e8a9a" providerId="ADAL" clId="{5CA442FB-646F-44F6-97D5-25B473825378}" dt="2026-07-06T08:00:39.643" v="1551" actId="14100"/>
          <ac:spMkLst>
            <pc:docMk/>
            <pc:sldMk cId="2597849163" sldId="270"/>
            <ac:spMk id="13" creationId="{2C235979-41C8-DF16-1FA0-B185B6F9B87C}"/>
          </ac:spMkLst>
        </pc:spChg>
        <pc:spChg chg="add mod">
          <ac:chgData name="Becky Langman" userId="2f860819-3cb0-43ad-b2fa-45bc856e8a9a" providerId="ADAL" clId="{5CA442FB-646F-44F6-97D5-25B473825378}" dt="2026-07-06T08:01:18.606" v="1638" actId="1037"/>
          <ac:spMkLst>
            <pc:docMk/>
            <pc:sldMk cId="2597849163" sldId="270"/>
            <ac:spMk id="14" creationId="{8F5C54D5-A8C7-B4F0-6F5D-C1AF135EED6C}"/>
          </ac:spMkLst>
        </pc:spChg>
        <pc:spChg chg="add mod">
          <ac:chgData name="Becky Langman" userId="2f860819-3cb0-43ad-b2fa-45bc856e8a9a" providerId="ADAL" clId="{5CA442FB-646F-44F6-97D5-25B473825378}" dt="2026-07-03T09:23:20.579" v="1473" actId="1036"/>
          <ac:spMkLst>
            <pc:docMk/>
            <pc:sldMk cId="2597849163" sldId="270"/>
            <ac:spMk id="17" creationId="{9EA4B8DA-8AD0-704D-6FE0-2ACC929822FB}"/>
          </ac:spMkLst>
        </pc:spChg>
        <pc:picChg chg="mod">
          <ac:chgData name="Becky Langman" userId="2f860819-3cb0-43ad-b2fa-45bc856e8a9a" providerId="ADAL" clId="{5CA442FB-646F-44F6-97D5-25B473825378}" dt="2026-06-24T13:06:48.039" v="707" actId="1076"/>
          <ac:picMkLst>
            <pc:docMk/>
            <pc:sldMk cId="2597849163" sldId="270"/>
            <ac:picMk id="6" creationId="{4F36FBDD-BB87-8861-75A4-BBDFBFF77D0A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7-06T08:16:32.977" v="1653" actId="1076"/>
        <pc:sldMkLst>
          <pc:docMk/>
          <pc:sldMk cId="3892692514" sldId="271"/>
        </pc:sldMkLst>
        <pc:spChg chg="mod">
          <ac:chgData name="Becky Langman" userId="2f860819-3cb0-43ad-b2fa-45bc856e8a9a" providerId="ADAL" clId="{5CA442FB-646F-44F6-97D5-25B473825378}" dt="2026-06-26T09:29:34.034" v="1357" actId="20577"/>
          <ac:spMkLst>
            <pc:docMk/>
            <pc:sldMk cId="3892692514" sldId="271"/>
            <ac:spMk id="2" creationId="{0BDF5B8B-A436-C302-5D89-A13ECD99EF5E}"/>
          </ac:spMkLst>
        </pc:spChg>
        <pc:spChg chg="mod">
          <ac:chgData name="Becky Langman" userId="2f860819-3cb0-43ad-b2fa-45bc856e8a9a" providerId="ADAL" clId="{5CA442FB-646F-44F6-97D5-25B473825378}" dt="2026-06-24T13:08:55.263" v="743" actId="20577"/>
          <ac:spMkLst>
            <pc:docMk/>
            <pc:sldMk cId="3892692514" sldId="271"/>
            <ac:spMk id="3" creationId="{35253497-BA59-E8AC-AFA3-07B422FA01F7}"/>
          </ac:spMkLst>
        </pc:spChg>
        <pc:spChg chg="mod">
          <ac:chgData name="Becky Langman" userId="2f860819-3cb0-43ad-b2fa-45bc856e8a9a" providerId="ADAL" clId="{5CA442FB-646F-44F6-97D5-25B473825378}" dt="2026-06-26T09:29:20.606" v="1353" actId="20577"/>
          <ac:spMkLst>
            <pc:docMk/>
            <pc:sldMk cId="3892692514" sldId="271"/>
            <ac:spMk id="4" creationId="{A0A02C21-2900-63EC-9D9A-6B5A58A9C587}"/>
          </ac:spMkLst>
        </pc:spChg>
        <pc:spChg chg="mod">
          <ac:chgData name="Becky Langman" userId="2f860819-3cb0-43ad-b2fa-45bc856e8a9a" providerId="ADAL" clId="{5CA442FB-646F-44F6-97D5-25B473825378}" dt="2026-06-26T09:29:17.064" v="1350" actId="20577"/>
          <ac:spMkLst>
            <pc:docMk/>
            <pc:sldMk cId="3892692514" sldId="271"/>
            <ac:spMk id="5" creationId="{457E0247-851F-2BC6-6853-2CFC3B36E7F1}"/>
          </ac:spMkLst>
        </pc:spChg>
        <pc:spChg chg="add mod">
          <ac:chgData name="Becky Langman" userId="2f860819-3cb0-43ad-b2fa-45bc856e8a9a" providerId="ADAL" clId="{5CA442FB-646F-44F6-97D5-25B473825378}" dt="2026-06-24T13:10:12.317" v="772" actId="1076"/>
          <ac:spMkLst>
            <pc:docMk/>
            <pc:sldMk cId="3892692514" sldId="271"/>
            <ac:spMk id="7" creationId="{D67FB4FB-8600-9FC6-6680-7F5B296A2070}"/>
          </ac:spMkLst>
        </pc:spChg>
        <pc:spChg chg="add mod">
          <ac:chgData name="Becky Langman" userId="2f860819-3cb0-43ad-b2fa-45bc856e8a9a" providerId="ADAL" clId="{5CA442FB-646F-44F6-97D5-25B473825378}" dt="2026-06-25T13:54:48.067" v="1307" actId="1036"/>
          <ac:spMkLst>
            <pc:docMk/>
            <pc:sldMk cId="3892692514" sldId="271"/>
            <ac:spMk id="12" creationId="{B65AAF6B-18AF-C640-AD07-88F642E074ED}"/>
          </ac:spMkLst>
        </pc:spChg>
        <pc:spChg chg="add mod">
          <ac:chgData name="Becky Langman" userId="2f860819-3cb0-43ad-b2fa-45bc856e8a9a" providerId="ADAL" clId="{5CA442FB-646F-44F6-97D5-25B473825378}" dt="2026-06-24T13:10:12.317" v="772" actId="1076"/>
          <ac:spMkLst>
            <pc:docMk/>
            <pc:sldMk cId="3892692514" sldId="271"/>
            <ac:spMk id="18" creationId="{913A7CF4-36AC-4F74-6CB7-F98E65FD8F37}"/>
          </ac:spMkLst>
        </pc:spChg>
        <pc:spChg chg="add mod">
          <ac:chgData name="Becky Langman" userId="2f860819-3cb0-43ad-b2fa-45bc856e8a9a" providerId="ADAL" clId="{5CA442FB-646F-44F6-97D5-25B473825378}" dt="2026-06-24T13:10:05.536" v="771" actId="1076"/>
          <ac:spMkLst>
            <pc:docMk/>
            <pc:sldMk cId="3892692514" sldId="271"/>
            <ac:spMk id="19" creationId="{C05862AB-87E9-8EB3-300E-4BC18E8DAD01}"/>
          </ac:spMkLst>
        </pc:spChg>
        <pc:spChg chg="add mod">
          <ac:chgData name="Becky Langman" userId="2f860819-3cb0-43ad-b2fa-45bc856e8a9a" providerId="ADAL" clId="{5CA442FB-646F-44F6-97D5-25B473825378}" dt="2026-06-25T13:54:48.067" v="1307" actId="1036"/>
          <ac:spMkLst>
            <pc:docMk/>
            <pc:sldMk cId="3892692514" sldId="271"/>
            <ac:spMk id="20" creationId="{C9A9A3C4-ED79-8693-83D7-427165CFB8B9}"/>
          </ac:spMkLst>
        </pc:spChg>
        <pc:spChg chg="add mod">
          <ac:chgData name="Becky Langman" userId="2f860819-3cb0-43ad-b2fa-45bc856e8a9a" providerId="ADAL" clId="{5CA442FB-646F-44F6-97D5-25B473825378}" dt="2026-06-24T13:10:05.536" v="771" actId="1076"/>
          <ac:spMkLst>
            <pc:docMk/>
            <pc:sldMk cId="3892692514" sldId="271"/>
            <ac:spMk id="21" creationId="{BD458F04-2292-901C-CF57-C4DFC3F73CD9}"/>
          </ac:spMkLst>
        </pc:spChg>
        <pc:picChg chg="add del mod">
          <ac:chgData name="Becky Langman" userId="2f860819-3cb0-43ad-b2fa-45bc856e8a9a" providerId="ADAL" clId="{5CA442FB-646F-44F6-97D5-25B473825378}" dt="2026-07-06T08:14:39.753" v="1647" actId="1076"/>
          <ac:picMkLst>
            <pc:docMk/>
            <pc:sldMk cId="3892692514" sldId="271"/>
            <ac:picMk id="27" creationId="{45C6CC6C-C84F-04A3-B0E1-5AD4E402791B}"/>
          </ac:picMkLst>
        </pc:picChg>
        <pc:picChg chg="add mod">
          <ac:chgData name="Becky Langman" userId="2f860819-3cb0-43ad-b2fa-45bc856e8a9a" providerId="ADAL" clId="{5CA442FB-646F-44F6-97D5-25B473825378}" dt="2026-07-06T08:15:48.867" v="1649" actId="1076"/>
          <ac:picMkLst>
            <pc:docMk/>
            <pc:sldMk cId="3892692514" sldId="271"/>
            <ac:picMk id="28" creationId="{336F9C9F-5E2D-4ED2-8074-0B2147EEB790}"/>
          </ac:picMkLst>
        </pc:picChg>
        <pc:picChg chg="add mod">
          <ac:chgData name="Becky Langman" userId="2f860819-3cb0-43ad-b2fa-45bc856e8a9a" providerId="ADAL" clId="{5CA442FB-646F-44F6-97D5-25B473825378}" dt="2026-07-06T08:16:32.977" v="1653" actId="1076"/>
          <ac:picMkLst>
            <pc:docMk/>
            <pc:sldMk cId="3892692514" sldId="271"/>
            <ac:picMk id="30" creationId="{66805700-C322-FC82-5107-C2999A290F16}"/>
          </ac:picMkLst>
        </pc:picChg>
      </pc:sldChg>
      <pc:sldChg chg="addSp delSp modSp add mod delAnim modAnim">
        <pc:chgData name="Becky Langman" userId="2f860819-3cb0-43ad-b2fa-45bc856e8a9a" providerId="ADAL" clId="{5CA442FB-646F-44F6-97D5-25B473825378}" dt="2026-07-06T08:19:19.316" v="1662" actId="14100"/>
        <pc:sldMkLst>
          <pc:docMk/>
          <pc:sldMk cId="2075236650" sldId="272"/>
        </pc:sldMkLst>
        <pc:spChg chg="mod">
          <ac:chgData name="Becky Langman" userId="2f860819-3cb0-43ad-b2fa-45bc856e8a9a" providerId="ADAL" clId="{5CA442FB-646F-44F6-97D5-25B473825378}" dt="2026-06-26T09:29:37.806" v="1361" actId="20577"/>
          <ac:spMkLst>
            <pc:docMk/>
            <pc:sldMk cId="2075236650" sldId="272"/>
            <ac:spMk id="2" creationId="{B6158811-D06C-25C1-E278-8AE8C6C25C65}"/>
          </ac:spMkLst>
        </pc:spChg>
        <pc:spChg chg="mod">
          <ac:chgData name="Becky Langman" userId="2f860819-3cb0-43ad-b2fa-45bc856e8a9a" providerId="ADAL" clId="{5CA442FB-646F-44F6-97D5-25B473825378}" dt="2026-06-24T13:12:20.147" v="818" actId="20577"/>
          <ac:spMkLst>
            <pc:docMk/>
            <pc:sldMk cId="2075236650" sldId="272"/>
            <ac:spMk id="3" creationId="{CAF1CD6F-8D52-D673-87B4-ED90E3AFDFB7}"/>
          </ac:spMkLst>
        </pc:spChg>
        <pc:spChg chg="mod">
          <ac:chgData name="Becky Langman" userId="2f860819-3cb0-43ad-b2fa-45bc856e8a9a" providerId="ADAL" clId="{5CA442FB-646F-44F6-97D5-25B473825378}" dt="2026-06-24T13:12:39.829" v="822" actId="1076"/>
          <ac:spMkLst>
            <pc:docMk/>
            <pc:sldMk cId="2075236650" sldId="272"/>
            <ac:spMk id="4" creationId="{3ABC5B88-6699-A811-F954-C7619940577C}"/>
          </ac:spMkLst>
        </pc:spChg>
        <pc:spChg chg="mod">
          <ac:chgData name="Becky Langman" userId="2f860819-3cb0-43ad-b2fa-45bc856e8a9a" providerId="ADAL" clId="{5CA442FB-646F-44F6-97D5-25B473825378}" dt="2026-06-24T13:11:53.170" v="809" actId="1076"/>
          <ac:spMkLst>
            <pc:docMk/>
            <pc:sldMk cId="2075236650" sldId="272"/>
            <ac:spMk id="5" creationId="{9121604B-EE4C-0A19-DCC9-290399763FBE}"/>
          </ac:spMkLst>
        </pc:spChg>
        <pc:spChg chg="add mod">
          <ac:chgData name="Becky Langman" userId="2f860819-3cb0-43ad-b2fa-45bc856e8a9a" providerId="ADAL" clId="{5CA442FB-646F-44F6-97D5-25B473825378}" dt="2026-07-06T08:19:19.316" v="1662" actId="14100"/>
          <ac:spMkLst>
            <pc:docMk/>
            <pc:sldMk cId="2075236650" sldId="272"/>
            <ac:spMk id="10" creationId="{9FAE84B4-159F-DD51-7F92-FB3B71D251C1}"/>
          </ac:spMkLst>
        </pc:spChg>
        <pc:spChg chg="add mod">
          <ac:chgData name="Becky Langman" userId="2f860819-3cb0-43ad-b2fa-45bc856e8a9a" providerId="ADAL" clId="{5CA442FB-646F-44F6-97D5-25B473825378}" dt="2026-07-06T08:19:07.037" v="1660" actId="14100"/>
          <ac:spMkLst>
            <pc:docMk/>
            <pc:sldMk cId="2075236650" sldId="272"/>
            <ac:spMk id="11" creationId="{37BCE443-A783-6B07-86CE-0E9EC52F7E3C}"/>
          </ac:spMkLst>
        </pc:spChg>
        <pc:picChg chg="add mod">
          <ac:chgData name="Becky Langman" userId="2f860819-3cb0-43ad-b2fa-45bc856e8a9a" providerId="ADAL" clId="{5CA442FB-646F-44F6-97D5-25B473825378}" dt="2026-06-24T13:12:34.343" v="821" actId="1076"/>
          <ac:picMkLst>
            <pc:docMk/>
            <pc:sldMk cId="2075236650" sldId="272"/>
            <ac:picMk id="8" creationId="{5647F9FD-566D-9C88-13FD-2F89745DC8AF}"/>
          </ac:picMkLst>
        </pc:picChg>
        <pc:picChg chg="add mod">
          <ac:chgData name="Becky Langman" userId="2f860819-3cb0-43ad-b2fa-45bc856e8a9a" providerId="ADAL" clId="{5CA442FB-646F-44F6-97D5-25B473825378}" dt="2026-07-06T08:19:15.948" v="1661" actId="1076"/>
          <ac:picMkLst>
            <pc:docMk/>
            <pc:sldMk cId="2075236650" sldId="272"/>
            <ac:picMk id="14" creationId="{417D8BD3-C6DF-C23B-B3FE-B069FB037C88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7-06T08:20:56.877" v="1671" actId="14100"/>
        <pc:sldMkLst>
          <pc:docMk/>
          <pc:sldMk cId="1412839437" sldId="273"/>
        </pc:sldMkLst>
        <pc:spChg chg="mod">
          <ac:chgData name="Becky Langman" userId="2f860819-3cb0-43ad-b2fa-45bc856e8a9a" providerId="ADAL" clId="{5CA442FB-646F-44F6-97D5-25B473825378}" dt="2026-06-26T09:29:47.483" v="1363" actId="20577"/>
          <ac:spMkLst>
            <pc:docMk/>
            <pc:sldMk cId="1412839437" sldId="273"/>
            <ac:spMk id="2" creationId="{49B1A2F4-E9B9-50BD-E876-470B294396A4}"/>
          </ac:spMkLst>
        </pc:spChg>
        <pc:spChg chg="mod">
          <ac:chgData name="Becky Langman" userId="2f860819-3cb0-43ad-b2fa-45bc856e8a9a" providerId="ADAL" clId="{5CA442FB-646F-44F6-97D5-25B473825378}" dt="2026-06-24T13:12:44.647" v="824" actId="20577"/>
          <ac:spMkLst>
            <pc:docMk/>
            <pc:sldMk cId="1412839437" sldId="273"/>
            <ac:spMk id="3" creationId="{05660CED-8637-EDAE-6DEE-7478ED96B1DF}"/>
          </ac:spMkLst>
        </pc:spChg>
        <pc:spChg chg="mod">
          <ac:chgData name="Becky Langman" userId="2f860819-3cb0-43ad-b2fa-45bc856e8a9a" providerId="ADAL" clId="{5CA442FB-646F-44F6-97D5-25B473825378}" dt="2026-06-24T13:12:55.655" v="829"/>
          <ac:spMkLst>
            <pc:docMk/>
            <pc:sldMk cId="1412839437" sldId="273"/>
            <ac:spMk id="4" creationId="{9516F0D6-46FB-5408-D360-E48F950CB1BB}"/>
          </ac:spMkLst>
        </pc:spChg>
        <pc:spChg chg="mod">
          <ac:chgData name="Becky Langman" userId="2f860819-3cb0-43ad-b2fa-45bc856e8a9a" providerId="ADAL" clId="{5CA442FB-646F-44F6-97D5-25B473825378}" dt="2026-06-24T13:13:24.877" v="841" actId="20577"/>
          <ac:spMkLst>
            <pc:docMk/>
            <pc:sldMk cId="1412839437" sldId="273"/>
            <ac:spMk id="5" creationId="{C96DD551-3D34-2849-B037-B6BCC6D077EC}"/>
          </ac:spMkLst>
        </pc:spChg>
        <pc:spChg chg="add mod">
          <ac:chgData name="Becky Langman" userId="2f860819-3cb0-43ad-b2fa-45bc856e8a9a" providerId="ADAL" clId="{5CA442FB-646F-44F6-97D5-25B473825378}" dt="2026-06-24T13:14:07.583" v="947" actId="1076"/>
          <ac:spMkLst>
            <pc:docMk/>
            <pc:sldMk cId="1412839437" sldId="273"/>
            <ac:spMk id="13" creationId="{38B83014-5CD5-907E-FCAC-853E8313EA01}"/>
          </ac:spMkLst>
        </pc:spChg>
        <pc:picChg chg="add mod">
          <ac:chgData name="Becky Langman" userId="2f860819-3cb0-43ad-b2fa-45bc856e8a9a" providerId="ADAL" clId="{5CA442FB-646F-44F6-97D5-25B473825378}" dt="2026-07-06T08:20:56.877" v="1671" actId="14100"/>
          <ac:picMkLst>
            <pc:docMk/>
            <pc:sldMk cId="1412839437" sldId="273"/>
            <ac:picMk id="11" creationId="{05D0D77A-2C54-A65D-85A5-1767093377CD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7-06T08:23:26.751" v="1679" actId="1076"/>
        <pc:sldMkLst>
          <pc:docMk/>
          <pc:sldMk cId="1386439985" sldId="274"/>
        </pc:sldMkLst>
        <pc:spChg chg="mod">
          <ac:chgData name="Becky Langman" userId="2f860819-3cb0-43ad-b2fa-45bc856e8a9a" providerId="ADAL" clId="{5CA442FB-646F-44F6-97D5-25B473825378}" dt="2026-06-26T09:29:52.822" v="1365" actId="20577"/>
          <ac:spMkLst>
            <pc:docMk/>
            <pc:sldMk cId="1386439985" sldId="274"/>
            <ac:spMk id="2" creationId="{1F909BA3-80EF-7645-AAD4-F46B7A5230FC}"/>
          </ac:spMkLst>
        </pc:spChg>
        <pc:spChg chg="mod">
          <ac:chgData name="Becky Langman" userId="2f860819-3cb0-43ad-b2fa-45bc856e8a9a" providerId="ADAL" clId="{5CA442FB-646F-44F6-97D5-25B473825378}" dt="2026-06-24T13:14:14.083" v="949" actId="20577"/>
          <ac:spMkLst>
            <pc:docMk/>
            <pc:sldMk cId="1386439985" sldId="274"/>
            <ac:spMk id="3" creationId="{AB8CC3CF-8B17-7BE3-D437-09EAE85018FB}"/>
          </ac:spMkLst>
        </pc:spChg>
        <pc:spChg chg="mod">
          <ac:chgData name="Becky Langman" userId="2f860819-3cb0-43ad-b2fa-45bc856e8a9a" providerId="ADAL" clId="{5CA442FB-646F-44F6-97D5-25B473825378}" dt="2026-06-24T13:14:24.611" v="952" actId="14100"/>
          <ac:spMkLst>
            <pc:docMk/>
            <pc:sldMk cId="1386439985" sldId="274"/>
            <ac:spMk id="4" creationId="{76683D23-4EC2-A91B-B15D-E57C93171746}"/>
          </ac:spMkLst>
        </pc:spChg>
        <pc:spChg chg="add del mod">
          <ac:chgData name="Becky Langman" userId="2f860819-3cb0-43ad-b2fa-45bc856e8a9a" providerId="ADAL" clId="{5CA442FB-646F-44F6-97D5-25B473825378}" dt="2026-06-24T13:14:48.013" v="987" actId="20577"/>
          <ac:spMkLst>
            <pc:docMk/>
            <pc:sldMk cId="1386439985" sldId="274"/>
            <ac:spMk id="13" creationId="{869FE818-9554-E6AF-4E8E-26C99833B411}"/>
          </ac:spMkLst>
        </pc:spChg>
        <pc:picChg chg="add mod">
          <ac:chgData name="Becky Langman" userId="2f860819-3cb0-43ad-b2fa-45bc856e8a9a" providerId="ADAL" clId="{5CA442FB-646F-44F6-97D5-25B473825378}" dt="2026-07-06T08:23:26.751" v="1679" actId="1076"/>
          <ac:picMkLst>
            <pc:docMk/>
            <pc:sldMk cId="1386439985" sldId="274"/>
            <ac:picMk id="14" creationId="{5C91391D-60F6-93CD-0FF8-1592743FC690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6-26T09:30:03.087" v="1369" actId="20577"/>
        <pc:sldMkLst>
          <pc:docMk/>
          <pc:sldMk cId="556448018" sldId="275"/>
        </pc:sldMkLst>
        <pc:spChg chg="mod">
          <ac:chgData name="Becky Langman" userId="2f860819-3cb0-43ad-b2fa-45bc856e8a9a" providerId="ADAL" clId="{5CA442FB-646F-44F6-97D5-25B473825378}" dt="2026-06-24T13:17:16.647" v="1070" actId="313"/>
          <ac:spMkLst>
            <pc:docMk/>
            <pc:sldMk cId="556448018" sldId="275"/>
            <ac:spMk id="2" creationId="{5AAAD8CD-CF1D-DCB9-29E4-317AB8E25654}"/>
          </ac:spMkLst>
        </pc:spChg>
        <pc:spChg chg="mod">
          <ac:chgData name="Becky Langman" userId="2f860819-3cb0-43ad-b2fa-45bc856e8a9a" providerId="ADAL" clId="{5CA442FB-646F-44F6-97D5-25B473825378}" dt="2026-06-26T09:30:03.087" v="1369" actId="20577"/>
          <ac:spMkLst>
            <pc:docMk/>
            <pc:sldMk cId="556448018" sldId="275"/>
            <ac:spMk id="8" creationId="{E41ABDAF-8DD1-C786-F4F4-C2641D977A38}"/>
          </ac:spMkLst>
        </pc:sp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5" creationId="{9EFBC7C1-E7BE-3C7B-EE87-9BC97D6F901F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7" creationId="{5A4CF9BE-C8D5-7D9A-DE5D-2927510B01E0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10" creationId="{D9336270-93B3-0D82-CFC9-538140FA3F94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11" creationId="{C7CC3ED3-9E9F-22CE-0255-DD57D8BF028B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12" creationId="{A9F8249C-2FB5-2AD1-7F42-2643C8001DFE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13" creationId="{6F52706E-2C4B-3503-B955-B814D8E0CDCB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14" creationId="{C8CE3024-04D3-DB4B-F39C-D7F520A623B0}"/>
          </ac:picMkLst>
        </pc:picChg>
        <pc:picChg chg="add mod">
          <ac:chgData name="Becky Langman" userId="2f860819-3cb0-43ad-b2fa-45bc856e8a9a" providerId="ADAL" clId="{5CA442FB-646F-44F6-97D5-25B473825378}" dt="2026-06-24T13:18:42.616" v="1084" actId="1076"/>
          <ac:picMkLst>
            <pc:docMk/>
            <pc:sldMk cId="556448018" sldId="275"/>
            <ac:picMk id="15" creationId="{0E00AED1-E1AD-5FF6-989F-8AD5EF548919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16" creationId="{8EE45B90-5E0C-EE3B-4CF0-C5E13E49A14B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17" creationId="{BC13BC08-34A8-BC8C-046A-3515FE498034}"/>
          </ac:picMkLst>
        </pc:picChg>
        <pc:picChg chg="add mod">
          <ac:chgData name="Becky Langman" userId="2f860819-3cb0-43ad-b2fa-45bc856e8a9a" providerId="ADAL" clId="{5CA442FB-646F-44F6-97D5-25B473825378}" dt="2026-06-24T13:19:11.754" v="1091" actId="1076"/>
          <ac:picMkLst>
            <pc:docMk/>
            <pc:sldMk cId="556448018" sldId="275"/>
            <ac:picMk id="18" creationId="{DE7DF234-D596-762D-0FCC-149195730EF6}"/>
          </ac:picMkLst>
        </pc:picChg>
        <pc:picChg chg="add mod">
          <ac:chgData name="Becky Langman" userId="2f860819-3cb0-43ad-b2fa-45bc856e8a9a" providerId="ADAL" clId="{5CA442FB-646F-44F6-97D5-25B473825378}" dt="2026-06-26T07:53:42.148" v="1342" actId="1036"/>
          <ac:picMkLst>
            <pc:docMk/>
            <pc:sldMk cId="556448018" sldId="275"/>
            <ac:picMk id="19" creationId="{17A107E5-6AF6-6DB2-4D86-09D03EE56BCF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6-25T14:12:36.468" v="1328" actId="113"/>
        <pc:sldMkLst>
          <pc:docMk/>
          <pc:sldMk cId="3473928659" sldId="276"/>
        </pc:sldMkLst>
        <pc:spChg chg="mod">
          <ac:chgData name="Becky Langman" userId="2f860819-3cb0-43ad-b2fa-45bc856e8a9a" providerId="ADAL" clId="{5CA442FB-646F-44F6-97D5-25B473825378}" dt="2026-06-24T13:19:52.671" v="1111" actId="20577"/>
          <ac:spMkLst>
            <pc:docMk/>
            <pc:sldMk cId="3473928659" sldId="276"/>
            <ac:spMk id="2" creationId="{FA483DA7-0FD4-E53A-5E37-9142E3E40E71}"/>
          </ac:spMkLst>
        </pc:spChg>
        <pc:spChg chg="add mod">
          <ac:chgData name="Becky Langman" userId="2f860819-3cb0-43ad-b2fa-45bc856e8a9a" providerId="ADAL" clId="{5CA442FB-646F-44F6-97D5-25B473825378}" dt="2026-06-25T14:12:36.468" v="1328" actId="113"/>
          <ac:spMkLst>
            <pc:docMk/>
            <pc:sldMk cId="3473928659" sldId="276"/>
            <ac:spMk id="21" creationId="{95181073-14DD-19DC-D6F7-20A5E5A40574}"/>
          </ac:spMkLst>
        </pc:spChg>
      </pc:sldChg>
      <pc:sldMasterChg chg="delSldLayout">
        <pc:chgData name="Becky Langman" userId="2f860819-3cb0-43ad-b2fa-45bc856e8a9a" providerId="ADAL" clId="{5CA442FB-646F-44F6-97D5-25B473825378}" dt="2026-06-24T10:03:34.246" v="17" actId="47"/>
        <pc:sldMasterMkLst>
          <pc:docMk/>
          <pc:sldMasterMk cId="4145273196" sldId="2147483648"/>
        </pc:sldMasterMkLst>
      </pc:sldMasterChg>
    </pc:docChg>
  </pc:docChgLst>
  <pc:docChgLst>
    <pc:chgData name="Becky Langman" userId="S::b.langman@field-studies-council.org::2f860819-3cb0-43ad-b2fa-45bc856e8a9a" providerId="AD" clId="Web-{FF123DD2-D269-E895-617E-4D1880B919FD}"/>
    <pc:docChg chg="modSld">
      <pc:chgData name="Becky Langman" userId="S::b.langman@field-studies-council.org::2f860819-3cb0-43ad-b2fa-45bc856e8a9a" providerId="AD" clId="Web-{FF123DD2-D269-E895-617E-4D1880B919FD}" dt="2026-06-26T09:03:52.833" v="20" actId="20577"/>
      <pc:docMkLst>
        <pc:docMk/>
      </pc:docMkLst>
      <pc:sldChg chg="modSp">
        <pc:chgData name="Becky Langman" userId="S::b.langman@field-studies-council.org::2f860819-3cb0-43ad-b2fa-45bc856e8a9a" providerId="AD" clId="Web-{FF123DD2-D269-E895-617E-4D1880B919FD}" dt="2026-06-26T09:02:33.237" v="12" actId="20577"/>
        <pc:sldMkLst>
          <pc:docMk/>
          <pc:sldMk cId="355357689" sldId="268"/>
        </pc:sldMkLst>
        <pc:spChg chg="mod">
          <ac:chgData name="Becky Langman" userId="S::b.langman@field-studies-council.org::2f860819-3cb0-43ad-b2fa-45bc856e8a9a" providerId="AD" clId="Web-{FF123DD2-D269-E895-617E-4D1880B919FD}" dt="2026-06-26T09:02:18.581" v="11" actId="20577"/>
          <ac:spMkLst>
            <pc:docMk/>
            <pc:sldMk cId="355357689" sldId="268"/>
            <ac:spMk id="10" creationId="{DAC656A7-FDC3-B44D-AEB9-4C1439439F76}"/>
          </ac:spMkLst>
        </pc:spChg>
        <pc:spChg chg="mod">
          <ac:chgData name="Becky Langman" userId="S::b.langman@field-studies-council.org::2f860819-3cb0-43ad-b2fa-45bc856e8a9a" providerId="AD" clId="Web-{FF123DD2-D269-E895-617E-4D1880B919FD}" dt="2026-06-26T09:02:33.237" v="12" actId="20577"/>
          <ac:spMkLst>
            <pc:docMk/>
            <pc:sldMk cId="355357689" sldId="268"/>
            <ac:spMk id="15" creationId="{61BA8F29-C924-E013-7AB6-63D336BD99A1}"/>
          </ac:spMkLst>
        </pc:spChg>
      </pc:sldChg>
      <pc:sldChg chg="modSp">
        <pc:chgData name="Becky Langman" userId="S::b.langman@field-studies-council.org::2f860819-3cb0-43ad-b2fa-45bc856e8a9a" providerId="AD" clId="Web-{FF123DD2-D269-E895-617E-4D1880B919FD}" dt="2026-06-26T09:03:52.833" v="20" actId="20577"/>
        <pc:sldMkLst>
          <pc:docMk/>
          <pc:sldMk cId="2597849163" sldId="270"/>
        </pc:sldMkLst>
        <pc:spChg chg="mod">
          <ac:chgData name="Becky Langman" userId="S::b.langman@field-studies-council.org::2f860819-3cb0-43ad-b2fa-45bc856e8a9a" providerId="AD" clId="Web-{FF123DD2-D269-E895-617E-4D1880B919FD}" dt="2026-06-26T09:03:12.754" v="16" actId="20577"/>
          <ac:spMkLst>
            <pc:docMk/>
            <pc:sldMk cId="2597849163" sldId="270"/>
            <ac:spMk id="10" creationId="{62BBB1B4-C908-4BC5-A939-97640E2AE55D}"/>
          </ac:spMkLst>
        </pc:spChg>
        <pc:spChg chg="mod">
          <ac:chgData name="Becky Langman" userId="S::b.langman@field-studies-council.org::2f860819-3cb0-43ad-b2fa-45bc856e8a9a" providerId="AD" clId="Web-{FF123DD2-D269-E895-617E-4D1880B919FD}" dt="2026-06-26T09:03:52.833" v="20" actId="20577"/>
          <ac:spMkLst>
            <pc:docMk/>
            <pc:sldMk cId="2597849163" sldId="270"/>
            <ac:spMk id="13" creationId="{2C235979-41C8-DF16-1FA0-B185B6F9B8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5A94B-3C97-45A8-911D-8FF0A22E8C2D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4CB11-1943-48CD-A382-E53D5DFEF7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37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work in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groups (split class into 5 groups)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group is given: 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 of stations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(school grounds)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recording booklet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Rotate every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 minutes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Total: 2.5 hours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4CB11-1943-48CD-A382-E53D5DFEF73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86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Circle all the ways you regularly get information on the board as a class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4CB11-1943-48CD-A382-E53D5DFEF73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608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4CB11-1943-48CD-A382-E53D5DFEF73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679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FA22A-3E05-F237-89A9-62464314E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0FFBA3-0BE0-253E-747C-C0EB79EDD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93E62D-089A-5780-BE75-2807662DE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E4207-30B9-7BFC-7036-7F2B7B681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4CB11-1943-48CD-A382-E53D5DFEF73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23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A526B-2B4E-E316-E052-34752AA10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D06877-25B6-4205-151A-5F389FFDC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DDA5A8-28AC-11E0-456D-77CB5A8B3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4F06F-C5AA-35E9-8C7E-83C09BF68D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4CB11-1943-48CD-A382-E53D5DFEF73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1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BC0D8-C1DE-5ED6-E31B-4585864A3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7ABC0-FFFC-535F-DB51-07575013F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F6F01-72A8-4A48-CA2B-A64B31536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EB44E-0D03-8BCD-2ED6-CA893270E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64C4D-451E-08A9-CD31-636EE3CF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641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B19B4-4C7C-978F-679E-4CBA95F18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7EB14-C1C3-45F2-DA10-05F09E93E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24385-8ACC-E1D1-078A-9F76BE2D8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98E8D-9EB6-29C4-424E-47201AE39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1261A-ABAD-3A26-1192-D3B682C30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54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13504D-7A81-B3E6-7F0B-0ADCBAC607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ED95CF-1C68-2BE2-305E-58663C472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2DD85-4904-CA38-54C1-E33BF9180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5B5D4-4971-1FE6-80C4-746B7A1EB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E168C-13C1-E25C-170E-60A54163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256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/ Chapter Slide - Histor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FF27C-C982-344F-8CFF-F5BBF9EAE7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84" y="564249"/>
            <a:ext cx="11096289" cy="3550551"/>
          </a:xfrm>
        </p:spPr>
        <p:txBody>
          <a:bodyPr lIns="90000" anchor="t">
            <a:noAutofit/>
          </a:bodyPr>
          <a:lstStyle>
            <a:lvl1pPr algn="l">
              <a:lnSpc>
                <a:spcPts val="9200"/>
              </a:lnSpc>
              <a:defRPr sz="9200" b="0" i="0" kern="0" spc="0" baseline="0">
                <a:solidFill>
                  <a:srgbClr val="404A7E"/>
                </a:solidFill>
                <a:latin typeface="Jessi Neue Medium"/>
                <a:ea typeface="Jessi Neue Variable Regular" pitchFamily="2" charset="77"/>
                <a:cs typeface="Jessi Neue Medium"/>
              </a:defRPr>
            </a:lvl1pPr>
          </a:lstStyle>
          <a:p>
            <a:r>
              <a:rPr lang="en-GB" dirty="0"/>
              <a:t>This is your Presentation Title </a:t>
            </a:r>
            <a:br>
              <a:rPr lang="en-GB" dirty="0"/>
            </a:br>
            <a:r>
              <a:rPr lang="en-GB" dirty="0"/>
              <a:t>or Chapter slide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BB0FD5-3A5D-4077-AC61-286E054CEAAE}"/>
              </a:ext>
            </a:extLst>
          </p:cNvPr>
          <p:cNvSpPr/>
          <p:nvPr userDrawn="1"/>
        </p:nvSpPr>
        <p:spPr>
          <a:xfrm>
            <a:off x="0" y="6072946"/>
            <a:ext cx="12192000" cy="785053"/>
          </a:xfrm>
          <a:prstGeom prst="rect">
            <a:avLst/>
          </a:prstGeom>
          <a:solidFill>
            <a:srgbClr val="404A7E"/>
          </a:solidFill>
          <a:ln>
            <a:solidFill>
              <a:srgbClr val="404A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A picture containing text, match&#10;&#10;Description automatically generated">
            <a:extLst>
              <a:ext uri="{FF2B5EF4-FFF2-40B4-BE49-F238E27FC236}">
                <a16:creationId xmlns:a16="http://schemas.microsoft.com/office/drawing/2014/main" id="{26F08133-A30C-47BE-A753-624BD9BA4A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96650" y="6286015"/>
            <a:ext cx="469900" cy="402185"/>
          </a:xfrm>
          <a:prstGeom prst="rect">
            <a:avLst/>
          </a:prstGeom>
          <a:solidFill>
            <a:srgbClr val="404A7E"/>
          </a:solidFill>
          <a:ln>
            <a:solidFill>
              <a:srgbClr val="404A7E"/>
            </a:solidFill>
          </a:ln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D0C94ECC-D1E5-4DA3-A68C-91346B7DB0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315" y="6229359"/>
            <a:ext cx="2217411" cy="4722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F77D0B-94DE-7D66-6F82-B3AF6C7D93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755" y="6201731"/>
            <a:ext cx="1982452" cy="56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78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r Slide - Histor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DBF22-A9EE-244E-880C-1B0961353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570" y="600423"/>
            <a:ext cx="10881731" cy="458943"/>
          </a:xfrm>
          <a:prstGeom prst="rect">
            <a:avLst/>
          </a:prstGeom>
        </p:spPr>
        <p:txBody>
          <a:bodyPr lIns="90000" anchor="t">
            <a:noAutofit/>
          </a:bodyPr>
          <a:lstStyle>
            <a:lvl1pPr>
              <a:lnSpc>
                <a:spcPts val="3600"/>
              </a:lnSpc>
              <a:defRPr sz="3600" b="0" i="0" kern="0" spc="0" baseline="0">
                <a:solidFill>
                  <a:srgbClr val="404A7E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r>
              <a:rPr lang="en-GB" dirty="0"/>
              <a:t>Insert Slide Title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0D516F8-5CAA-254C-86C8-338156D21B39}"/>
              </a:ext>
            </a:extLst>
          </p:cNvPr>
          <p:cNvSpPr/>
          <p:nvPr userDrawn="1"/>
        </p:nvSpPr>
        <p:spPr>
          <a:xfrm>
            <a:off x="1" y="-1"/>
            <a:ext cx="151470" cy="6857999"/>
          </a:xfrm>
          <a:prstGeom prst="rect">
            <a:avLst/>
          </a:prstGeom>
          <a:solidFill>
            <a:srgbClr val="404A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08DE0B1F-8530-A459-9B44-A25987E632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699" y="6061197"/>
            <a:ext cx="11191875" cy="392760"/>
          </a:xfrm>
          <a:prstGeom prst="rect">
            <a:avLst/>
          </a:prstGeom>
          <a:ln w="28575">
            <a:solidFill>
              <a:srgbClr val="965C99"/>
            </a:solidFill>
          </a:ln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Exam Question (X Marks)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C3B1691B-FEEF-7499-D290-FF7DB2B4E4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699" y="5402088"/>
            <a:ext cx="11191875" cy="392760"/>
          </a:xfrm>
          <a:prstGeom prst="rect">
            <a:avLst/>
          </a:prstGeom>
          <a:ln w="28575">
            <a:solidFill>
              <a:srgbClr val="3AA588"/>
            </a:solidFill>
          </a:ln>
        </p:spPr>
        <p:txBody>
          <a:bodyPr>
            <a:noAutofit/>
          </a:bodyPr>
          <a:lstStyle>
            <a:lvl1pPr>
              <a:defRPr sz="2400" b="0"/>
            </a:lvl1pPr>
          </a:lstStyle>
          <a:p>
            <a:pPr lvl="0"/>
            <a:r>
              <a:rPr lang="en-US" dirty="0"/>
              <a:t>Task: Do this now…</a:t>
            </a:r>
            <a:endParaRPr lang="en-GB" dirty="0"/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4A72DAB6-84EE-E7E4-5D2E-320B59DC9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6275" y="320908"/>
            <a:ext cx="3543299" cy="1203092"/>
          </a:xfrm>
          <a:prstGeom prst="rect">
            <a:avLst/>
          </a:prstGeom>
          <a:ln w="28575">
            <a:solidFill>
              <a:srgbClr val="404A7E"/>
            </a:solidFill>
          </a:ln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GB" dirty="0"/>
              <a:t>Key term(s)</a:t>
            </a:r>
          </a:p>
        </p:txBody>
      </p:sp>
    </p:spTree>
    <p:extLst>
      <p:ext uri="{BB962C8B-B14F-4D97-AF65-F5344CB8AC3E}">
        <p14:creationId xmlns:p14="http://schemas.microsoft.com/office/powerpoint/2010/main" val="77684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4B029-1E5A-E5E2-FB60-EFE0D6E2D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91C66-DC16-E4F6-22BE-199DAF335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63412-0ABB-88DA-C7EA-9726BB650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C94B3-FA74-F1C0-61B1-BEEA40412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F1669-A43B-9717-40DE-268CA3B9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28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F18DB-201B-16A5-E391-C49FDB818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BBF06-35C8-714C-27B7-5A691866E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34AA8-D5B0-F087-0009-BE387FCB8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C693B-960A-1DCE-60D7-E669C2261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FA2D0-3B24-F606-E356-6F50A97A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508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B0BE5-A17B-68DF-5EB3-871B1D394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EFB9B-6F8D-D059-DF4C-E309D02405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9B4EBB-5A17-6436-7758-39E4BED97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5016A-E958-9E55-3BEE-3F8286703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0AEB6-0A50-BFEF-72F7-D04996FF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EA6E9-FDAD-DE30-F7D8-2CDECE75F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749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1BCB2-CF7F-2B4D-6AAE-1C796C50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73F83-FBE6-36FF-8960-4C6A3B137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C2E35-F28D-375B-94F5-D657FAF4C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C49B05-07CF-9F7E-C394-5B1410C38B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0BB51F-81CE-E53D-155D-41682062EE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8C98C9-394E-7374-6B3B-32781FD9C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FE0222-956B-2B94-1671-EC33DBE53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ACFB63-2407-BC2A-302C-D4F7C0F9C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105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3B96B-AF49-C5FD-49D7-C9D705E64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66FC30-2FE3-7F7A-1A4E-1FAAEEEB2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BB4142-CDD2-2140-4A6B-2DBB88EEF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1F9AE5-BFC3-9380-B932-B84682C4E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182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69FE2F-ED21-EDF2-06EF-B46020CEC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A0B7D9-D428-15AF-F9FD-38B0C2D85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BD8752-59E9-FB56-378D-91D0BE8FB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99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6662C-3B5C-857A-E47C-D2E183D15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745CE-AF6B-C4B3-F9A6-5289AFFA5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BDB996-5D63-426B-E2EA-CFCA9BCFF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723DE-9869-1332-5E23-AEA17F25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1CC51-16B9-2644-611A-53E4A7B2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A64683-47EA-E90C-4EBF-2352E7108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37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9C4F2-49D8-4F47-1435-D0A252759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457620-F219-22AE-67EF-162902548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829EF-7B73-2978-E69F-B9EEE1D94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93D0F-D438-60C8-F127-86322B526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24A85-69FF-8036-88D1-20326C5D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D5A13-2941-07C0-F1B3-AB6BEF4A6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84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703468-47E2-BC98-C7BD-B42ED3FAF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0E0D7-6975-6FFE-3EB9-89F1E4D06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2B190-DC9D-6539-4352-37191A68F4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8F5A8F-5072-4B21-9DD3-61DF209FA89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AF8E6-0CB2-F146-C551-E971D082E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91A2B-7A42-663F-1671-2AFAA28DB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B71B02-7778-4F69-B931-ECE4C1862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27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4E04A0-2FA7-C7F9-D27D-958D326692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39" t="5995" r="12425" b="33405"/>
          <a:stretch>
            <a:fillRect/>
          </a:stretch>
        </p:blipFill>
        <p:spPr>
          <a:xfrm rot="916067">
            <a:off x="7359981" y="774107"/>
            <a:ext cx="4700151" cy="4155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963339-7590-586E-EC60-D7BB50FD7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41" y="304800"/>
            <a:ext cx="7248588" cy="3550551"/>
          </a:xfrm>
        </p:spPr>
        <p:txBody>
          <a:bodyPr/>
          <a:lstStyle/>
          <a:p>
            <a:r>
              <a:rPr lang="en-GB" sz="4400" dirty="0"/>
              <a:t>Climate Detectives: </a:t>
            </a:r>
            <a:r>
              <a:rPr lang="en-GB" sz="4400" dirty="0">
                <a:latin typeface="Jessi Neue Light" pitchFamily="50" charset="0"/>
                <a:ea typeface="Jessi Neue Light" pitchFamily="50" charset="0"/>
                <a:cs typeface="Open Sans" pitchFamily="2" charset="0"/>
              </a:rPr>
              <a:t>Outdoor Learning &amp; Media Literacy Project</a:t>
            </a:r>
            <a:br>
              <a:rPr lang="en-GB" sz="4400" dirty="0"/>
            </a:b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725854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79F41-6511-085B-2AB5-54CBBFB49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09BA3-80EF-7645-AAD4-F46B7A523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Follow-Up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9A0E47-9C02-DDC1-31E3-9B7BBBA020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39" t="5995" r="12425" b="33405"/>
          <a:stretch>
            <a:fillRect/>
          </a:stretch>
        </p:blipFill>
        <p:spPr>
          <a:xfrm rot="916067">
            <a:off x="9873649" y="200070"/>
            <a:ext cx="2109946" cy="18656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8CC3CF-8B17-7BE3-D437-09EAE85018FB}"/>
              </a:ext>
            </a:extLst>
          </p:cNvPr>
          <p:cNvSpPr>
            <a:spLocks noGrp="1"/>
          </p:cNvSpPr>
          <p:nvPr/>
        </p:nvSpPr>
        <p:spPr>
          <a:xfrm>
            <a:off x="257017" y="1435809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5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683D23-4EC2-A91B-B15D-E57C93171746}"/>
              </a:ext>
            </a:extLst>
          </p:cNvPr>
          <p:cNvSpPr txBox="1"/>
          <p:nvPr/>
        </p:nvSpPr>
        <p:spPr>
          <a:xfrm>
            <a:off x="3577526" y="1280347"/>
            <a:ext cx="64482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Microclimate Measuring</a:t>
            </a:r>
          </a:p>
          <a:p>
            <a:pPr algn="ctr"/>
            <a:endParaRPr lang="en-GB" sz="4000" dirty="0">
              <a:solidFill>
                <a:srgbClr val="404A7E"/>
              </a:solidFill>
              <a:latin typeface="Jessi Neue Light" pitchFamily="50" charset="0"/>
              <a:ea typeface="Jessi Neue Light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0E88A6-04D4-488B-F8EE-5E745D2418A0}"/>
              </a:ext>
            </a:extLst>
          </p:cNvPr>
          <p:cNvSpPr txBox="1"/>
          <p:nvPr/>
        </p:nvSpPr>
        <p:spPr>
          <a:xfrm>
            <a:off x="492948" y="2308301"/>
            <a:ext cx="686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Share your results!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9FE818-9554-E6AF-4E8E-26C99833B411}"/>
              </a:ext>
            </a:extLst>
          </p:cNvPr>
          <p:cNvSpPr txBox="1"/>
          <p:nvPr/>
        </p:nvSpPr>
        <p:spPr>
          <a:xfrm>
            <a:off x="568149" y="3303205"/>
            <a:ext cx="8461417" cy="1446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Which areas were hottest? </a:t>
            </a:r>
          </a:p>
          <a:p>
            <a:pPr fontAlgn="t">
              <a:buNone/>
            </a:pP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What could we do as a school to keep areas cooler?</a:t>
            </a:r>
          </a:p>
          <a:p>
            <a:pPr fontAlgn="t">
              <a:buFont typeface="Arial" panose="020B0604020202020204" pitchFamily="34" charset="0"/>
              <a:buChar char="•"/>
            </a:pPr>
            <a:endParaRPr lang="en-GB" sz="160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C91391D-60F6-93CD-0FF8-1592743FC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011435" y="3628850"/>
            <a:ext cx="5834743" cy="318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39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5474C-2C6D-E53C-72BF-A89655BCC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AD8CD-CF1D-DCB9-29E4-317AB8E25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Detectives – What have we learnt?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1ABDAF-8DD1-C786-F4F4-C2641D977A38}"/>
              </a:ext>
            </a:extLst>
          </p:cNvPr>
          <p:cNvSpPr txBox="1"/>
          <p:nvPr/>
        </p:nvSpPr>
        <p:spPr>
          <a:xfrm>
            <a:off x="444076" y="1647796"/>
            <a:ext cx="8351062" cy="3785652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pPr marL="285750" indent="-285750" fontAlgn="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Understand what Climate </a:t>
            </a:r>
            <a:r>
              <a:rPr lang="en-GB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</a:t>
            </a: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hange is and what causes it </a:t>
            </a:r>
          </a:p>
          <a:p>
            <a:pPr marL="285750" indent="-285750" fontAlgn="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Use evidence to interpret climate data and information </a:t>
            </a:r>
          </a:p>
          <a:p>
            <a:pPr marL="285750" indent="-285750" fontAlgn="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Evaluate whether media sources are reliable or biased </a:t>
            </a:r>
          </a:p>
          <a:p>
            <a:pPr marL="285750" indent="-285750" fontAlgn="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Identify ways to reduce carbon impact and take action locally</a:t>
            </a:r>
          </a:p>
        </p:txBody>
      </p:sp>
      <p:pic>
        <p:nvPicPr>
          <p:cNvPr id="5" name="Graphic 4" descr="Expressionless face with solid fill with solid fill">
            <a:extLst>
              <a:ext uri="{FF2B5EF4-FFF2-40B4-BE49-F238E27FC236}">
                <a16:creationId xmlns:a16="http://schemas.microsoft.com/office/drawing/2014/main" id="{9EFBC7C1-E7BE-3C7B-EE87-9BC97D6F9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38912" y="1796640"/>
            <a:ext cx="954506" cy="954506"/>
          </a:xfrm>
          <a:prstGeom prst="rect">
            <a:avLst/>
          </a:prstGeom>
        </p:spPr>
      </p:pic>
      <p:pic>
        <p:nvPicPr>
          <p:cNvPr id="7" name="Graphic 6" descr="Smiling face with solid fill with solid fill">
            <a:extLst>
              <a:ext uri="{FF2B5EF4-FFF2-40B4-BE49-F238E27FC236}">
                <a16:creationId xmlns:a16="http://schemas.microsoft.com/office/drawing/2014/main" id="{5A4CF9BE-C8D5-7D9A-DE5D-2927510B01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8674" y="1810356"/>
            <a:ext cx="954506" cy="954506"/>
          </a:xfrm>
          <a:prstGeom prst="rect">
            <a:avLst/>
          </a:prstGeom>
        </p:spPr>
      </p:pic>
      <p:pic>
        <p:nvPicPr>
          <p:cNvPr id="10" name="Graphic 9" descr="Sad face with solid fill with solid fill">
            <a:extLst>
              <a:ext uri="{FF2B5EF4-FFF2-40B4-BE49-F238E27FC236}">
                <a16:creationId xmlns:a16="http://schemas.microsoft.com/office/drawing/2014/main" id="{D9336270-93B3-0D82-CFC9-538140FA3F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9150" y="1810356"/>
            <a:ext cx="954506" cy="954506"/>
          </a:xfrm>
          <a:prstGeom prst="rect">
            <a:avLst/>
          </a:prstGeom>
        </p:spPr>
      </p:pic>
      <p:pic>
        <p:nvPicPr>
          <p:cNvPr id="11" name="Graphic 10" descr="Expressionless face with solid fill with solid fill">
            <a:extLst>
              <a:ext uri="{FF2B5EF4-FFF2-40B4-BE49-F238E27FC236}">
                <a16:creationId xmlns:a16="http://schemas.microsoft.com/office/drawing/2014/main" id="{C7CC3ED3-9E9F-22CE-0255-DD57D8BF02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38912" y="2600442"/>
            <a:ext cx="954506" cy="954506"/>
          </a:xfrm>
          <a:prstGeom prst="rect">
            <a:avLst/>
          </a:prstGeom>
        </p:spPr>
      </p:pic>
      <p:pic>
        <p:nvPicPr>
          <p:cNvPr id="12" name="Graphic 11" descr="Smiling face with solid fill with solid fill">
            <a:extLst>
              <a:ext uri="{FF2B5EF4-FFF2-40B4-BE49-F238E27FC236}">
                <a16:creationId xmlns:a16="http://schemas.microsoft.com/office/drawing/2014/main" id="{A9F8249C-2FB5-2AD1-7F42-2643C8001D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8674" y="2614158"/>
            <a:ext cx="954506" cy="954506"/>
          </a:xfrm>
          <a:prstGeom prst="rect">
            <a:avLst/>
          </a:prstGeom>
        </p:spPr>
      </p:pic>
      <p:pic>
        <p:nvPicPr>
          <p:cNvPr id="13" name="Graphic 12" descr="Sad face with solid fill with solid fill">
            <a:extLst>
              <a:ext uri="{FF2B5EF4-FFF2-40B4-BE49-F238E27FC236}">
                <a16:creationId xmlns:a16="http://schemas.microsoft.com/office/drawing/2014/main" id="{6F52706E-2C4B-3503-B955-B814D8E0CD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9150" y="2614158"/>
            <a:ext cx="954506" cy="954506"/>
          </a:xfrm>
          <a:prstGeom prst="rect">
            <a:avLst/>
          </a:prstGeom>
        </p:spPr>
      </p:pic>
      <p:pic>
        <p:nvPicPr>
          <p:cNvPr id="14" name="Graphic 13" descr="Expressionless face with solid fill with solid fill">
            <a:extLst>
              <a:ext uri="{FF2B5EF4-FFF2-40B4-BE49-F238E27FC236}">
                <a16:creationId xmlns:a16="http://schemas.microsoft.com/office/drawing/2014/main" id="{C8CE3024-04D3-DB4B-F39C-D7F520A623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38912" y="3404244"/>
            <a:ext cx="954506" cy="954506"/>
          </a:xfrm>
          <a:prstGeom prst="rect">
            <a:avLst/>
          </a:prstGeom>
        </p:spPr>
      </p:pic>
      <p:pic>
        <p:nvPicPr>
          <p:cNvPr id="15" name="Graphic 14" descr="Smiling face with solid fill with solid fill">
            <a:extLst>
              <a:ext uri="{FF2B5EF4-FFF2-40B4-BE49-F238E27FC236}">
                <a16:creationId xmlns:a16="http://schemas.microsoft.com/office/drawing/2014/main" id="{0E00AED1-E1AD-5FF6-989F-8AD5EF5489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8674" y="3417960"/>
            <a:ext cx="954506" cy="954506"/>
          </a:xfrm>
          <a:prstGeom prst="rect">
            <a:avLst/>
          </a:prstGeom>
        </p:spPr>
      </p:pic>
      <p:pic>
        <p:nvPicPr>
          <p:cNvPr id="16" name="Graphic 15" descr="Sad face with solid fill with solid fill">
            <a:extLst>
              <a:ext uri="{FF2B5EF4-FFF2-40B4-BE49-F238E27FC236}">
                <a16:creationId xmlns:a16="http://schemas.microsoft.com/office/drawing/2014/main" id="{8EE45B90-5E0C-EE3B-4CF0-C5E13E49A1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9150" y="3417960"/>
            <a:ext cx="954506" cy="954506"/>
          </a:xfrm>
          <a:prstGeom prst="rect">
            <a:avLst/>
          </a:prstGeom>
        </p:spPr>
      </p:pic>
      <p:pic>
        <p:nvPicPr>
          <p:cNvPr id="17" name="Graphic 16" descr="Expressionless face with solid fill with solid fill">
            <a:extLst>
              <a:ext uri="{FF2B5EF4-FFF2-40B4-BE49-F238E27FC236}">
                <a16:creationId xmlns:a16="http://schemas.microsoft.com/office/drawing/2014/main" id="{BC13BC08-34A8-BC8C-046A-3515FE4980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38912" y="4241578"/>
            <a:ext cx="954506" cy="954506"/>
          </a:xfrm>
          <a:prstGeom prst="rect">
            <a:avLst/>
          </a:prstGeom>
        </p:spPr>
      </p:pic>
      <p:pic>
        <p:nvPicPr>
          <p:cNvPr id="18" name="Graphic 17" descr="Smiling face with solid fill with solid fill">
            <a:extLst>
              <a:ext uri="{FF2B5EF4-FFF2-40B4-BE49-F238E27FC236}">
                <a16:creationId xmlns:a16="http://schemas.microsoft.com/office/drawing/2014/main" id="{DE7DF234-D596-762D-0FCC-149195730E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8674" y="4255294"/>
            <a:ext cx="954506" cy="954506"/>
          </a:xfrm>
          <a:prstGeom prst="rect">
            <a:avLst/>
          </a:prstGeom>
        </p:spPr>
      </p:pic>
      <p:pic>
        <p:nvPicPr>
          <p:cNvPr id="19" name="Graphic 18" descr="Sad face with solid fill with solid fill">
            <a:extLst>
              <a:ext uri="{FF2B5EF4-FFF2-40B4-BE49-F238E27FC236}">
                <a16:creationId xmlns:a16="http://schemas.microsoft.com/office/drawing/2014/main" id="{17A107E5-6AF6-6DB2-4D86-09D03EE56B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9150" y="4255294"/>
            <a:ext cx="954506" cy="95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48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78602-53A4-7CBD-789D-0344AEC4F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83DA7-0FD4-E53A-5E37-9142E3E40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Detectives – My Pledge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181073-14DD-19DC-D6F7-20A5E5A40574}"/>
              </a:ext>
            </a:extLst>
          </p:cNvPr>
          <p:cNvSpPr txBox="1"/>
          <p:nvPr/>
        </p:nvSpPr>
        <p:spPr>
          <a:xfrm>
            <a:off x="570570" y="1965810"/>
            <a:ext cx="6096000" cy="2298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3600" i="0" dirty="0">
                <a:effectLst/>
                <a:latin typeface="Open Sans"/>
                <a:ea typeface="Open Sans"/>
                <a:cs typeface="Open Sans"/>
              </a:rPr>
              <a:t> I will avoid fake news by:</a:t>
            </a:r>
          </a:p>
          <a:p>
            <a:pPr fontAlgn="t">
              <a:lnSpc>
                <a:spcPts val="1500"/>
              </a:lnSpc>
              <a:buNone/>
            </a:pPr>
            <a:endParaRPr lang="en-GB" sz="3600" dirty="0"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36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36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br>
              <a:rPr lang="en-GB" sz="3600" i="0" dirty="0">
                <a:effectLst/>
                <a:latin typeface="Open Sans"/>
                <a:ea typeface="Open Sans"/>
                <a:cs typeface="Open Sans"/>
              </a:rPr>
            </a:br>
            <a:r>
              <a:rPr lang="en-GB" sz="3600" i="0" dirty="0">
                <a:effectLst/>
                <a:latin typeface="Open Sans"/>
                <a:ea typeface="Open Sans"/>
                <a:cs typeface="Open Sans"/>
              </a:rPr>
              <a:t> </a:t>
            </a:r>
          </a:p>
          <a:p>
            <a:pPr fontAlgn="t">
              <a:lnSpc>
                <a:spcPts val="1500"/>
              </a:lnSpc>
              <a:buNone/>
            </a:pPr>
            <a:endParaRPr lang="en-GB" sz="3600" dirty="0"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36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3600" dirty="0"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3600" i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 sz="3600" i="0">
                <a:effectLst/>
                <a:latin typeface="Open Sans"/>
                <a:ea typeface="Open Sans"/>
                <a:cs typeface="Open Sans"/>
              </a:rPr>
              <a:t>I </a:t>
            </a:r>
            <a:r>
              <a:rPr lang="en-GB" sz="3600" i="0" dirty="0">
                <a:effectLst/>
                <a:latin typeface="Open Sans"/>
                <a:ea typeface="Open Sans"/>
                <a:cs typeface="Open Sans"/>
              </a:rPr>
              <a:t>will help the climate by:</a:t>
            </a:r>
          </a:p>
        </p:txBody>
      </p:sp>
    </p:spTree>
    <p:extLst>
      <p:ext uri="{BB962C8B-B14F-4D97-AF65-F5344CB8AC3E}">
        <p14:creationId xmlns:p14="http://schemas.microsoft.com/office/powerpoint/2010/main" val="347392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8AD55-70BC-E233-6A74-E146ADEB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Session Objectives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16A63D-7CCA-A75C-C884-13A64FA1B86B}"/>
              </a:ext>
            </a:extLst>
          </p:cNvPr>
          <p:cNvSpPr txBox="1"/>
          <p:nvPr/>
        </p:nvSpPr>
        <p:spPr>
          <a:xfrm>
            <a:off x="696685" y="1541524"/>
            <a:ext cx="11146971" cy="3046988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pPr marL="285750" indent="-285750" fontAlgn="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Understand what Climate Change is and what causes it </a:t>
            </a:r>
          </a:p>
          <a:p>
            <a:pPr marL="285750" indent="-285750" fontAlgn="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Use evidence to interpret climate data and information </a:t>
            </a:r>
          </a:p>
          <a:p>
            <a:pPr marL="285750" indent="-285750" fontAlgn="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Evaluate whether media sources are reliable or biased </a:t>
            </a:r>
          </a:p>
          <a:p>
            <a:pPr marL="285750" indent="-285750" fontAlgn="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Identify ways to reduce carbon impact and take action locally</a:t>
            </a:r>
          </a:p>
        </p:txBody>
      </p:sp>
    </p:spTree>
    <p:extLst>
      <p:ext uri="{BB962C8B-B14F-4D97-AF65-F5344CB8AC3E}">
        <p14:creationId xmlns:p14="http://schemas.microsoft.com/office/powerpoint/2010/main" val="1849284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9965D-4383-6E7B-601A-FB8D40A29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FF9DCA0-B934-468A-2038-31503A373988}"/>
              </a:ext>
            </a:extLst>
          </p:cNvPr>
          <p:cNvSpPr>
            <a:spLocks noGrp="1"/>
          </p:cNvSpPr>
          <p:nvPr/>
        </p:nvSpPr>
        <p:spPr>
          <a:xfrm>
            <a:off x="650766" y="512571"/>
            <a:ext cx="10807176" cy="458943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r>
              <a:rPr lang="en-GB" dirty="0">
                <a:solidFill>
                  <a:srgbClr val="404A7E"/>
                </a:solidFill>
              </a:rPr>
              <a:t>Information Sources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102432F-64C3-37C9-19E7-81B125CDA31A}"/>
              </a:ext>
            </a:extLst>
          </p:cNvPr>
          <p:cNvSpPr>
            <a:spLocks noGrp="1"/>
          </p:cNvSpPr>
          <p:nvPr/>
        </p:nvSpPr>
        <p:spPr>
          <a:xfrm>
            <a:off x="665938" y="1046838"/>
            <a:ext cx="10965589" cy="1010384"/>
          </a:xfrm>
          <a:prstGeom prst="rect">
            <a:avLst/>
          </a:prstGeom>
          <a:solidFill>
            <a:srgbClr val="BFC4DF"/>
          </a:solidFill>
        </p:spPr>
        <p:txBody>
          <a:bodyPr vert="horz" lIns="36000" tIns="0" rIns="36000" bIns="0" rtlCol="0" anchor="ctr">
            <a:noAutofit/>
          </a:bodyPr>
          <a:lstStyle>
            <a:lvl1pPr marL="0" indent="0" algn="l" defTabSz="914400" rtl="0" eaLnBrk="1" latinLnBrk="0" hangingPunct="1">
              <a:lnSpc>
                <a:spcPts val="221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0" i="0" kern="0" spc="1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Think about where YOU get your information.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C41AFE-A193-422E-5CB2-4D3E9940E8B4}"/>
              </a:ext>
            </a:extLst>
          </p:cNvPr>
          <p:cNvGrpSpPr/>
          <p:nvPr/>
        </p:nvGrpSpPr>
        <p:grpSpPr>
          <a:xfrm>
            <a:off x="686091" y="2373600"/>
            <a:ext cx="1126160" cy="1894411"/>
            <a:chOff x="605896" y="1993618"/>
            <a:chExt cx="1126160" cy="1894411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7828C6A3-9A43-F085-4FAF-6DD82D795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6056" y="1993618"/>
              <a:ext cx="1116000" cy="1116000"/>
            </a:xfrm>
            <a:prstGeom prst="rect">
              <a:avLst/>
            </a:prstGeom>
          </p:spPr>
        </p:pic>
        <p:sp>
          <p:nvSpPr>
            <p:cNvPr id="55" name="TextBox 23">
              <a:extLst>
                <a:ext uri="{FF2B5EF4-FFF2-40B4-BE49-F238E27FC236}">
                  <a16:creationId xmlns:a16="http://schemas.microsoft.com/office/drawing/2014/main" id="{0894DB70-DDA6-60E9-C9C8-954C28DFCAC6}"/>
                </a:ext>
              </a:extLst>
            </p:cNvPr>
            <p:cNvSpPr txBox="1"/>
            <p:nvPr/>
          </p:nvSpPr>
          <p:spPr>
            <a:xfrm>
              <a:off x="605896" y="3241698"/>
              <a:ext cx="111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Phone or tablet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1819E5B-F2F5-403A-D0D5-4896C8E981E5}"/>
              </a:ext>
            </a:extLst>
          </p:cNvPr>
          <p:cNvGrpSpPr/>
          <p:nvPr/>
        </p:nvGrpSpPr>
        <p:grpSpPr>
          <a:xfrm>
            <a:off x="4820232" y="2373600"/>
            <a:ext cx="1478857" cy="1617412"/>
            <a:chOff x="4740037" y="1993618"/>
            <a:chExt cx="1478857" cy="1617412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861EE075-EE6B-EB2A-6D7A-B07C19C8B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21464" y="1993618"/>
              <a:ext cx="1116000" cy="1116000"/>
            </a:xfrm>
            <a:prstGeom prst="rect">
              <a:avLst/>
            </a:prstGeom>
          </p:spPr>
        </p:pic>
        <p:sp>
          <p:nvSpPr>
            <p:cNvPr id="53" name="TextBox 24">
              <a:extLst>
                <a:ext uri="{FF2B5EF4-FFF2-40B4-BE49-F238E27FC236}">
                  <a16:creationId xmlns:a16="http://schemas.microsoft.com/office/drawing/2014/main" id="{A2F208F8-F943-B339-CEDB-AEA29E4F3CA6}"/>
                </a:ext>
              </a:extLst>
            </p:cNvPr>
            <p:cNvSpPr txBox="1"/>
            <p:nvPr/>
          </p:nvSpPr>
          <p:spPr>
            <a:xfrm>
              <a:off x="4740037" y="3241698"/>
              <a:ext cx="1478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Magazines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9B3C8E-744A-5F69-2BC2-A14A00EC4347}"/>
              </a:ext>
            </a:extLst>
          </p:cNvPr>
          <p:cNvGrpSpPr/>
          <p:nvPr/>
        </p:nvGrpSpPr>
        <p:grpSpPr>
          <a:xfrm>
            <a:off x="3566523" y="2373600"/>
            <a:ext cx="1116000" cy="1894411"/>
            <a:chOff x="3486328" y="1993618"/>
            <a:chExt cx="1116000" cy="1894411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430FE80-1BEF-6136-9437-C7F111B02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86328" y="1993618"/>
              <a:ext cx="1116000" cy="1116000"/>
            </a:xfrm>
            <a:prstGeom prst="rect">
              <a:avLst/>
            </a:prstGeom>
          </p:spPr>
        </p:pic>
        <p:sp>
          <p:nvSpPr>
            <p:cNvPr id="51" name="TextBox 25">
              <a:extLst>
                <a:ext uri="{FF2B5EF4-FFF2-40B4-BE49-F238E27FC236}">
                  <a16:creationId xmlns:a16="http://schemas.microsoft.com/office/drawing/2014/main" id="{6A354D02-E03B-11AB-3E6C-252CC38B408C}"/>
                </a:ext>
              </a:extLst>
            </p:cNvPr>
            <p:cNvSpPr txBox="1"/>
            <p:nvPr/>
          </p:nvSpPr>
          <p:spPr>
            <a:xfrm>
              <a:off x="3534348" y="3241698"/>
              <a:ext cx="999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TV and films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A5EF1D8-0270-A394-3EEA-8CD2CF62A924}"/>
              </a:ext>
            </a:extLst>
          </p:cNvPr>
          <p:cNvGrpSpPr/>
          <p:nvPr/>
        </p:nvGrpSpPr>
        <p:grpSpPr>
          <a:xfrm>
            <a:off x="6387445" y="2373600"/>
            <a:ext cx="1231911" cy="1617412"/>
            <a:chOff x="6307250" y="1993618"/>
            <a:chExt cx="1231911" cy="1617412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B2621FE3-55AB-3702-346F-539199D7E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56600" y="1993618"/>
              <a:ext cx="1116000" cy="1116000"/>
            </a:xfrm>
            <a:prstGeom prst="rect">
              <a:avLst/>
            </a:prstGeom>
          </p:spPr>
        </p:pic>
        <p:sp>
          <p:nvSpPr>
            <p:cNvPr id="49" name="TextBox 26">
              <a:extLst>
                <a:ext uri="{FF2B5EF4-FFF2-40B4-BE49-F238E27FC236}">
                  <a16:creationId xmlns:a16="http://schemas.microsoft.com/office/drawing/2014/main" id="{7747DC59-0A19-A492-4618-319FB45B6C73}"/>
                </a:ext>
              </a:extLst>
            </p:cNvPr>
            <p:cNvSpPr txBox="1"/>
            <p:nvPr/>
          </p:nvSpPr>
          <p:spPr>
            <a:xfrm>
              <a:off x="6307250" y="3241698"/>
              <a:ext cx="12319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Podcasts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806076-38E4-132E-A785-88760712D19C}"/>
              </a:ext>
            </a:extLst>
          </p:cNvPr>
          <p:cNvGrpSpPr/>
          <p:nvPr/>
        </p:nvGrpSpPr>
        <p:grpSpPr>
          <a:xfrm>
            <a:off x="2131387" y="2373600"/>
            <a:ext cx="1116000" cy="1617412"/>
            <a:chOff x="2051192" y="1993618"/>
            <a:chExt cx="1116000" cy="1617412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ADC35DC-B91B-5267-5693-9CF6D37E5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51192" y="1993618"/>
              <a:ext cx="1116000" cy="1116000"/>
            </a:xfrm>
            <a:prstGeom prst="rect">
              <a:avLst/>
            </a:prstGeom>
          </p:spPr>
        </p:pic>
        <p:sp>
          <p:nvSpPr>
            <p:cNvPr id="47" name="TextBox 27">
              <a:extLst>
                <a:ext uri="{FF2B5EF4-FFF2-40B4-BE49-F238E27FC236}">
                  <a16:creationId xmlns:a16="http://schemas.microsoft.com/office/drawing/2014/main" id="{2E6FF231-86A7-C0A3-4F23-C81EC33A1E47}"/>
                </a:ext>
              </a:extLst>
            </p:cNvPr>
            <p:cNvSpPr txBox="1"/>
            <p:nvPr/>
          </p:nvSpPr>
          <p:spPr>
            <a:xfrm>
              <a:off x="2120335" y="3241698"/>
              <a:ext cx="999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Family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0F0C3F-56A8-158D-B768-494325B65C74}"/>
              </a:ext>
            </a:extLst>
          </p:cNvPr>
          <p:cNvGrpSpPr/>
          <p:nvPr/>
        </p:nvGrpSpPr>
        <p:grpSpPr>
          <a:xfrm>
            <a:off x="10486159" y="2341059"/>
            <a:ext cx="1588110" cy="1649953"/>
            <a:chOff x="10405964" y="1961077"/>
            <a:chExt cx="1588110" cy="1649953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88B88BD1-53B2-E92B-0896-E55969663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662011" y="1961077"/>
              <a:ext cx="1116000" cy="1116000"/>
            </a:xfrm>
            <a:prstGeom prst="rect">
              <a:avLst/>
            </a:prstGeom>
          </p:spPr>
        </p:pic>
        <p:sp>
          <p:nvSpPr>
            <p:cNvPr id="45" name="TextBox 28">
              <a:extLst>
                <a:ext uri="{FF2B5EF4-FFF2-40B4-BE49-F238E27FC236}">
                  <a16:creationId xmlns:a16="http://schemas.microsoft.com/office/drawing/2014/main" id="{4066CCAD-C7E3-8893-38FB-EB10CF7B1B42}"/>
                </a:ext>
              </a:extLst>
            </p:cNvPr>
            <p:cNvSpPr txBox="1"/>
            <p:nvPr/>
          </p:nvSpPr>
          <p:spPr>
            <a:xfrm>
              <a:off x="10405964" y="3241698"/>
              <a:ext cx="1588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Newspapers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EC8C7C1-5482-985D-6E12-B36B3C7A3829}"/>
              </a:ext>
            </a:extLst>
          </p:cNvPr>
          <p:cNvGrpSpPr/>
          <p:nvPr/>
        </p:nvGrpSpPr>
        <p:grpSpPr>
          <a:xfrm>
            <a:off x="9174475" y="2341059"/>
            <a:ext cx="1302545" cy="1649953"/>
            <a:chOff x="9094280" y="1961077"/>
            <a:chExt cx="1302545" cy="1649953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B1104EA3-8ED4-3B6F-F5D3-6BCE7F5A6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26872" y="1961077"/>
              <a:ext cx="1116000" cy="1116000"/>
            </a:xfrm>
            <a:prstGeom prst="rect">
              <a:avLst/>
            </a:prstGeom>
          </p:spPr>
        </p:pic>
        <p:sp>
          <p:nvSpPr>
            <p:cNvPr id="43" name="TextBox 29">
              <a:extLst>
                <a:ext uri="{FF2B5EF4-FFF2-40B4-BE49-F238E27FC236}">
                  <a16:creationId xmlns:a16="http://schemas.microsoft.com/office/drawing/2014/main" id="{A8373F56-87CF-DE32-522D-69A9550B3A37}"/>
                </a:ext>
              </a:extLst>
            </p:cNvPr>
            <p:cNvSpPr txBox="1"/>
            <p:nvPr/>
          </p:nvSpPr>
          <p:spPr>
            <a:xfrm>
              <a:off x="9094280" y="3241698"/>
              <a:ext cx="1302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Computer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D4043A-B7CC-6048-44CF-D6DB976FBCAC}"/>
              </a:ext>
            </a:extLst>
          </p:cNvPr>
          <p:cNvGrpSpPr/>
          <p:nvPr/>
        </p:nvGrpSpPr>
        <p:grpSpPr>
          <a:xfrm>
            <a:off x="7871931" y="2373600"/>
            <a:ext cx="1116000" cy="1617412"/>
            <a:chOff x="7791736" y="1993618"/>
            <a:chExt cx="1116000" cy="1617412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E187F55B-682D-6DB0-EAD5-6A60220A2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791736" y="1993618"/>
              <a:ext cx="1116000" cy="1116000"/>
            </a:xfrm>
            <a:prstGeom prst="rect">
              <a:avLst/>
            </a:prstGeom>
          </p:spPr>
        </p:pic>
        <p:sp>
          <p:nvSpPr>
            <p:cNvPr id="41" name="TextBox 30">
              <a:extLst>
                <a:ext uri="{FF2B5EF4-FFF2-40B4-BE49-F238E27FC236}">
                  <a16:creationId xmlns:a16="http://schemas.microsoft.com/office/drawing/2014/main" id="{F8FFE597-9E2E-5741-32C6-A95B8ACE91F0}"/>
                </a:ext>
              </a:extLst>
            </p:cNvPr>
            <p:cNvSpPr txBox="1"/>
            <p:nvPr/>
          </p:nvSpPr>
          <p:spPr>
            <a:xfrm>
              <a:off x="7849990" y="3241698"/>
              <a:ext cx="999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Books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0EAB4A-1623-F0AE-94B1-830BCD954A0D}"/>
              </a:ext>
            </a:extLst>
          </p:cNvPr>
          <p:cNvGrpSpPr/>
          <p:nvPr/>
        </p:nvGrpSpPr>
        <p:grpSpPr>
          <a:xfrm>
            <a:off x="117730" y="4400376"/>
            <a:ext cx="2323264" cy="1910370"/>
            <a:chOff x="-13265" y="4020394"/>
            <a:chExt cx="2323264" cy="1910370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8E46701F-1560-0478-818B-3B4489EA6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6852" y="4020394"/>
              <a:ext cx="1116000" cy="1116000"/>
            </a:xfrm>
            <a:prstGeom prst="rect">
              <a:avLst/>
            </a:prstGeom>
          </p:spPr>
        </p:pic>
        <p:sp>
          <p:nvSpPr>
            <p:cNvPr id="39" name="TextBox 31">
              <a:extLst>
                <a:ext uri="{FF2B5EF4-FFF2-40B4-BE49-F238E27FC236}">
                  <a16:creationId xmlns:a16="http://schemas.microsoft.com/office/drawing/2014/main" id="{A3C710C4-0130-DC7C-886B-73B1BE40BA84}"/>
                </a:ext>
              </a:extLst>
            </p:cNvPr>
            <p:cNvSpPr txBox="1"/>
            <p:nvPr/>
          </p:nvSpPr>
          <p:spPr>
            <a:xfrm>
              <a:off x="-13265" y="5284433"/>
              <a:ext cx="2323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Theatre or </a:t>
              </a:r>
              <a:b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</a:br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cinema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A18EDF-0876-3AB6-FD67-D8BBDA1D3A9D}"/>
              </a:ext>
            </a:extLst>
          </p:cNvPr>
          <p:cNvGrpSpPr/>
          <p:nvPr/>
        </p:nvGrpSpPr>
        <p:grpSpPr>
          <a:xfrm>
            <a:off x="4669876" y="4391311"/>
            <a:ext cx="1478857" cy="1647985"/>
            <a:chOff x="4329337" y="4011329"/>
            <a:chExt cx="1478857" cy="1647985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E802F99-06A3-BBCF-66A5-932EBCFDF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/>
          </p:blipFill>
          <p:spPr>
            <a:xfrm>
              <a:off x="4554487" y="4011329"/>
              <a:ext cx="1116000" cy="1116000"/>
            </a:xfrm>
            <a:prstGeom prst="rect">
              <a:avLst/>
            </a:prstGeom>
          </p:spPr>
        </p:pic>
        <p:sp>
          <p:nvSpPr>
            <p:cNvPr id="37" name="TextBox 32">
              <a:extLst>
                <a:ext uri="{FF2B5EF4-FFF2-40B4-BE49-F238E27FC236}">
                  <a16:creationId xmlns:a16="http://schemas.microsoft.com/office/drawing/2014/main" id="{0C4679C8-7568-7817-2780-585FE6063EC2}"/>
                </a:ext>
              </a:extLst>
            </p:cNvPr>
            <p:cNvSpPr txBox="1"/>
            <p:nvPr/>
          </p:nvSpPr>
          <p:spPr>
            <a:xfrm>
              <a:off x="4329337" y="5289982"/>
              <a:ext cx="1478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Adverts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D8A671F-5E83-D55C-6EF3-18FC2293AD34}"/>
              </a:ext>
            </a:extLst>
          </p:cNvPr>
          <p:cNvGrpSpPr/>
          <p:nvPr/>
        </p:nvGrpSpPr>
        <p:grpSpPr>
          <a:xfrm>
            <a:off x="3537982" y="4396552"/>
            <a:ext cx="1116000" cy="1642744"/>
            <a:chOff x="3190579" y="4016570"/>
            <a:chExt cx="1116000" cy="164274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56AF188-0573-27DB-528B-1DA3FA356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190579" y="4016570"/>
              <a:ext cx="1116000" cy="1116000"/>
            </a:xfrm>
            <a:prstGeom prst="rect">
              <a:avLst/>
            </a:prstGeom>
          </p:spPr>
        </p:pic>
        <p:sp>
          <p:nvSpPr>
            <p:cNvPr id="35" name="TextBox 33">
              <a:extLst>
                <a:ext uri="{FF2B5EF4-FFF2-40B4-BE49-F238E27FC236}">
                  <a16:creationId xmlns:a16="http://schemas.microsoft.com/office/drawing/2014/main" id="{FF7C0231-13F0-524B-6995-FA2771C9FA4D}"/>
                </a:ext>
              </a:extLst>
            </p:cNvPr>
            <p:cNvSpPr txBox="1"/>
            <p:nvPr/>
          </p:nvSpPr>
          <p:spPr>
            <a:xfrm>
              <a:off x="3248832" y="5289982"/>
              <a:ext cx="999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School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0FACFE-5C4A-F767-A913-BE9F657BC222}"/>
              </a:ext>
            </a:extLst>
          </p:cNvPr>
          <p:cNvGrpSpPr/>
          <p:nvPr/>
        </p:nvGrpSpPr>
        <p:grpSpPr>
          <a:xfrm>
            <a:off x="6164627" y="4391311"/>
            <a:ext cx="1710178" cy="1954118"/>
            <a:chOff x="5552132" y="4011329"/>
            <a:chExt cx="1710178" cy="195411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B78A420-26A8-4B8E-E43D-7C8F4D938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857032" y="4011329"/>
              <a:ext cx="1116000" cy="1116000"/>
            </a:xfrm>
            <a:prstGeom prst="rect">
              <a:avLst/>
            </a:prstGeom>
          </p:spPr>
        </p:pic>
        <p:sp>
          <p:nvSpPr>
            <p:cNvPr id="33" name="TextBox 34">
              <a:extLst>
                <a:ext uri="{FF2B5EF4-FFF2-40B4-BE49-F238E27FC236}">
                  <a16:creationId xmlns:a16="http://schemas.microsoft.com/office/drawing/2014/main" id="{4C4A2098-12FF-C705-1925-2A040B6B31B4}"/>
                </a:ext>
              </a:extLst>
            </p:cNvPr>
            <p:cNvSpPr txBox="1"/>
            <p:nvPr/>
          </p:nvSpPr>
          <p:spPr>
            <a:xfrm>
              <a:off x="5552132" y="5319116"/>
              <a:ext cx="17101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Talking to people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B195A9D-475A-C6BD-9ECD-4C47FECCB62A}"/>
              </a:ext>
            </a:extLst>
          </p:cNvPr>
          <p:cNvGrpSpPr/>
          <p:nvPr/>
        </p:nvGrpSpPr>
        <p:grpSpPr>
          <a:xfrm>
            <a:off x="2152088" y="4391311"/>
            <a:ext cx="1116000" cy="1635598"/>
            <a:chOff x="1949397" y="4011329"/>
            <a:chExt cx="1116000" cy="1635598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8059690-7323-1AA0-AF25-10283E664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949397" y="4011329"/>
              <a:ext cx="1116000" cy="1116000"/>
            </a:xfrm>
            <a:prstGeom prst="rect">
              <a:avLst/>
            </a:prstGeom>
          </p:spPr>
        </p:pic>
        <p:sp>
          <p:nvSpPr>
            <p:cNvPr id="31" name="TextBox 35">
              <a:extLst>
                <a:ext uri="{FF2B5EF4-FFF2-40B4-BE49-F238E27FC236}">
                  <a16:creationId xmlns:a16="http://schemas.microsoft.com/office/drawing/2014/main" id="{9811F66D-18B5-863A-C84F-13307F1347FF}"/>
                </a:ext>
              </a:extLst>
            </p:cNvPr>
            <p:cNvSpPr txBox="1"/>
            <p:nvPr/>
          </p:nvSpPr>
          <p:spPr>
            <a:xfrm>
              <a:off x="2065903" y="5277595"/>
              <a:ext cx="999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Music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C730F9-64E7-31A3-5D93-3DF87ED118DF}"/>
              </a:ext>
            </a:extLst>
          </p:cNvPr>
          <p:cNvGrpSpPr/>
          <p:nvPr/>
        </p:nvGrpSpPr>
        <p:grpSpPr>
          <a:xfrm>
            <a:off x="9022593" y="4400376"/>
            <a:ext cx="1325603" cy="1638920"/>
            <a:chOff x="8252521" y="4020394"/>
            <a:chExt cx="1325603" cy="163892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A9BF26B-60A2-C7EE-94D8-E05FD3DFC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2124" y="4020394"/>
              <a:ext cx="1116000" cy="1116000"/>
            </a:xfrm>
            <a:prstGeom prst="rect">
              <a:avLst/>
            </a:prstGeom>
          </p:spPr>
        </p:pic>
        <p:sp>
          <p:nvSpPr>
            <p:cNvPr id="29" name="TextBox 36">
              <a:extLst>
                <a:ext uri="{FF2B5EF4-FFF2-40B4-BE49-F238E27FC236}">
                  <a16:creationId xmlns:a16="http://schemas.microsoft.com/office/drawing/2014/main" id="{EDBDE1A2-4289-38FF-8CE1-5E2D0AC01417}"/>
                </a:ext>
              </a:extLst>
            </p:cNvPr>
            <p:cNvSpPr txBox="1"/>
            <p:nvPr/>
          </p:nvSpPr>
          <p:spPr>
            <a:xfrm>
              <a:off x="8252521" y="5289982"/>
              <a:ext cx="1302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Games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5FBAF9-7701-2F04-8566-AB350444F770}"/>
              </a:ext>
            </a:extLst>
          </p:cNvPr>
          <p:cNvGrpSpPr/>
          <p:nvPr/>
        </p:nvGrpSpPr>
        <p:grpSpPr>
          <a:xfrm>
            <a:off x="7890699" y="4400376"/>
            <a:ext cx="1116000" cy="1627879"/>
            <a:chOff x="7159577" y="4020394"/>
            <a:chExt cx="1116000" cy="1627879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B0E1BD9-E204-8250-1856-350179871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159577" y="4020394"/>
              <a:ext cx="1116000" cy="1116000"/>
            </a:xfrm>
            <a:prstGeom prst="rect">
              <a:avLst/>
            </a:prstGeom>
          </p:spPr>
        </p:pic>
        <p:sp>
          <p:nvSpPr>
            <p:cNvPr id="27" name="TextBox 37">
              <a:extLst>
                <a:ext uri="{FF2B5EF4-FFF2-40B4-BE49-F238E27FC236}">
                  <a16:creationId xmlns:a16="http://schemas.microsoft.com/office/drawing/2014/main" id="{E7268910-25E6-5456-4EE4-DDF972F87931}"/>
                </a:ext>
              </a:extLst>
            </p:cNvPr>
            <p:cNvSpPr txBox="1"/>
            <p:nvPr/>
          </p:nvSpPr>
          <p:spPr>
            <a:xfrm>
              <a:off x="7189207" y="5278941"/>
              <a:ext cx="999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News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25A3899-7933-2CA2-382A-9EEF103A1203}"/>
              </a:ext>
            </a:extLst>
          </p:cNvPr>
          <p:cNvGrpSpPr/>
          <p:nvPr/>
        </p:nvGrpSpPr>
        <p:grpSpPr>
          <a:xfrm>
            <a:off x="10364091" y="4376271"/>
            <a:ext cx="1710178" cy="1523687"/>
            <a:chOff x="9932004" y="4487926"/>
            <a:chExt cx="1710178" cy="152368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69C98EC-39B9-766C-A5AB-654E3726B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257635" y="4487926"/>
              <a:ext cx="1116000" cy="1116000"/>
            </a:xfrm>
            <a:prstGeom prst="rect">
              <a:avLst/>
            </a:prstGeom>
          </p:spPr>
        </p:pic>
        <p:sp>
          <p:nvSpPr>
            <p:cNvPr id="25" name="TextBox 44">
              <a:extLst>
                <a:ext uri="{FF2B5EF4-FFF2-40B4-BE49-F238E27FC236}">
                  <a16:creationId xmlns:a16="http://schemas.microsoft.com/office/drawing/2014/main" id="{7D3617FA-EBD6-581C-05F7-1F214347D8D6}"/>
                </a:ext>
              </a:extLst>
            </p:cNvPr>
            <p:cNvSpPr txBox="1"/>
            <p:nvPr/>
          </p:nvSpPr>
          <p:spPr>
            <a:xfrm>
              <a:off x="9932004" y="5642281"/>
              <a:ext cx="17101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Social Media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310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31765CC-8AC9-2B2E-E309-659538234C4F}"/>
              </a:ext>
            </a:extLst>
          </p:cNvPr>
          <p:cNvSpPr>
            <a:spLocks noGrp="1"/>
          </p:cNvSpPr>
          <p:nvPr/>
        </p:nvSpPr>
        <p:spPr>
          <a:xfrm>
            <a:off x="530269" y="283031"/>
            <a:ext cx="10807176" cy="458943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r>
              <a:rPr lang="en-GB" dirty="0">
                <a:solidFill>
                  <a:srgbClr val="404A7E"/>
                </a:solidFill>
              </a:rPr>
              <a:t>Look for CLUEs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4420469-A57D-DD7C-A5B2-387F965A895E}"/>
              </a:ext>
            </a:extLst>
          </p:cNvPr>
          <p:cNvSpPr>
            <a:spLocks noGrp="1"/>
          </p:cNvSpPr>
          <p:nvPr/>
        </p:nvSpPr>
        <p:spPr>
          <a:xfrm>
            <a:off x="3072687" y="2699656"/>
            <a:ext cx="9007014" cy="729344"/>
          </a:xfrm>
          <a:prstGeom prst="rect">
            <a:avLst/>
          </a:prstGeom>
          <a:solidFill>
            <a:srgbClr val="BFC4DF"/>
          </a:solidFill>
        </p:spPr>
        <p:txBody>
          <a:bodyPr vert="horz" lIns="36000" tIns="0" rIns="36000" bIns="0" rtlCol="0">
            <a:noAutofit/>
          </a:bodyPr>
          <a:lstStyle>
            <a:lvl1pPr marL="0" indent="0" algn="l" defTabSz="914400" rtl="0" eaLnBrk="1" latinLnBrk="0" hangingPunct="1">
              <a:lnSpc>
                <a:spcPts val="221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0" i="0" kern="0" spc="1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800" dirty="0"/>
              <a:t>Is this person just posting to get comments, likes or attention? Check the comments! Often if the information is fake, someone might have said so.</a:t>
            </a:r>
            <a:endParaRPr lang="en-GB" sz="1800" b="1" dirty="0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6C8BDDC-4B3A-768C-BD10-2F51B8C702F5}"/>
              </a:ext>
            </a:extLst>
          </p:cNvPr>
          <p:cNvSpPr txBox="1"/>
          <p:nvPr/>
        </p:nvSpPr>
        <p:spPr>
          <a:xfrm>
            <a:off x="330335" y="2725600"/>
            <a:ext cx="2632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solidFill>
                  <a:srgbClr val="404A7E"/>
                </a:solidFill>
                <a:latin typeface="Jessi Neue Medium" pitchFamily="50" charset="0"/>
                <a:ea typeface="Jessi Neue Medium" pitchFamily="50" charset="0"/>
              </a:rPr>
              <a:t>C</a:t>
            </a:r>
            <a:r>
              <a:rPr lang="en-GB" sz="3600" dirty="0">
                <a:latin typeface="Jessi Neue Medium" pitchFamily="50" charset="0"/>
                <a:ea typeface="Jessi Neue Medium" pitchFamily="50" charset="0"/>
              </a:rPr>
              <a:t>omments</a:t>
            </a:r>
            <a:endParaRPr lang="en-GB" sz="3600" b="1" dirty="0">
              <a:latin typeface="Jessi Neue Medium" pitchFamily="50" charset="0"/>
              <a:ea typeface="Jessi Neue Medium" pitchFamily="50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B079B8F-110F-262C-3635-09112D643909}"/>
              </a:ext>
            </a:extLst>
          </p:cNvPr>
          <p:cNvSpPr txBox="1">
            <a:spLocks/>
          </p:cNvSpPr>
          <p:nvPr/>
        </p:nvSpPr>
        <p:spPr>
          <a:xfrm>
            <a:off x="3072688" y="3691928"/>
            <a:ext cx="9007013" cy="729344"/>
          </a:xfrm>
          <a:prstGeom prst="rect">
            <a:avLst/>
          </a:prstGeom>
          <a:solidFill>
            <a:srgbClr val="BFC4DF"/>
          </a:solidFill>
        </p:spPr>
        <p:txBody>
          <a:bodyPr vert="horz" lIns="36000" tIns="0" rIns="36000" bIns="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ts val="221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0" i="0" kern="0" spc="1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800" dirty="0"/>
              <a:t>Have they left out any information that might be important? Did they show you all the information or just pick out the bits that help them?</a:t>
            </a:r>
            <a:endParaRPr lang="en-GB" sz="1800" b="1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AC656A7-FDC3-B44D-AEB9-4C1439439F76}"/>
              </a:ext>
            </a:extLst>
          </p:cNvPr>
          <p:cNvSpPr txBox="1">
            <a:spLocks/>
          </p:cNvSpPr>
          <p:nvPr/>
        </p:nvSpPr>
        <p:spPr>
          <a:xfrm>
            <a:off x="3072691" y="4667490"/>
            <a:ext cx="9007012" cy="729344"/>
          </a:xfrm>
          <a:prstGeom prst="rect">
            <a:avLst/>
          </a:prstGeom>
          <a:solidFill>
            <a:srgbClr val="BFC4DF"/>
          </a:solidFill>
        </p:spPr>
        <p:txBody>
          <a:bodyPr vert="horz" lIns="36000" tIns="0" rIns="36000" bIns="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ts val="221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0" i="0" kern="0" spc="1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800" dirty="0">
                <a:latin typeface="Open Sans"/>
                <a:ea typeface="Open Sans"/>
                <a:cs typeface="Open Sans"/>
              </a:rPr>
              <a:t>What is the author trying to make you </a:t>
            </a:r>
            <a:r>
              <a:rPr lang="en-GB" sz="1800">
                <a:latin typeface="Open Sans"/>
                <a:ea typeface="Open Sans"/>
                <a:cs typeface="Open Sans"/>
              </a:rPr>
              <a:t>believe? </a:t>
            </a:r>
            <a:r>
              <a:rPr lang="en-GB" sz="1800" dirty="0">
                <a:latin typeface="Open Sans"/>
                <a:ea typeface="Open Sans"/>
                <a:cs typeface="Open Sans"/>
              </a:rPr>
              <a:t>Why have they written this? Is there something extra they want from you?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503DFFF-DD33-64B6-7C63-3A17D16BC004}"/>
              </a:ext>
            </a:extLst>
          </p:cNvPr>
          <p:cNvSpPr txBox="1">
            <a:spLocks/>
          </p:cNvSpPr>
          <p:nvPr/>
        </p:nvSpPr>
        <p:spPr>
          <a:xfrm>
            <a:off x="3072690" y="5755475"/>
            <a:ext cx="9007011" cy="932726"/>
          </a:xfrm>
          <a:prstGeom prst="rect">
            <a:avLst/>
          </a:prstGeom>
          <a:solidFill>
            <a:srgbClr val="BFC4DF"/>
          </a:solidFill>
        </p:spPr>
        <p:txBody>
          <a:bodyPr vert="horz" lIns="36000" tIns="0" rIns="36000" bIns="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ts val="221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0" i="0" kern="0" spc="1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800" dirty="0"/>
              <a:t>Can you check that what they are saying is true? Are their ‘facts’ backed up with proof? Have they told you where they got their information from?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CA8308-E9C3-3D5A-F8CA-512122A2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67184" y="1100615"/>
            <a:ext cx="1114179" cy="1120267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135BD0C-D8BD-5D3A-8458-98DB3BAD9694}"/>
              </a:ext>
            </a:extLst>
          </p:cNvPr>
          <p:cNvSpPr txBox="1">
            <a:spLocks/>
          </p:cNvSpPr>
          <p:nvPr/>
        </p:nvSpPr>
        <p:spPr>
          <a:xfrm>
            <a:off x="530269" y="1073903"/>
            <a:ext cx="10336915" cy="1344272"/>
          </a:xfrm>
          <a:prstGeom prst="rect">
            <a:avLst/>
          </a:prstGeom>
          <a:solidFill>
            <a:srgbClr val="BFC4DF"/>
          </a:solidFill>
        </p:spPr>
        <p:txBody>
          <a:bodyPr vert="horz" lIns="36000" tIns="0" rIns="36000" bIns="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ts val="221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0" i="0" kern="0" spc="1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000" b="1" dirty="0"/>
              <a:t>Not all media is completely trustworthy</a:t>
            </a:r>
            <a:r>
              <a:rPr lang="en-GB" sz="2000" dirty="0"/>
              <a:t>. There’s lots of reasons people might lie or exaggerate the truth online. 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Looking for ‘CLUE’s will help you decide whether things you see online are real or not.</a:t>
            </a:r>
            <a:endParaRPr lang="en-GB" sz="2000" b="1" dirty="0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BD5C6ECC-A916-04DC-86F9-931A73282E26}"/>
              </a:ext>
            </a:extLst>
          </p:cNvPr>
          <p:cNvSpPr txBox="1"/>
          <p:nvPr/>
        </p:nvSpPr>
        <p:spPr>
          <a:xfrm>
            <a:off x="330335" y="3538546"/>
            <a:ext cx="224882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solidFill>
                  <a:srgbClr val="404A7E"/>
                </a:solidFill>
                <a:latin typeface="Jessi Neue Medium"/>
                <a:ea typeface="Jessi Neue Medium" pitchFamily="50" charset="0"/>
              </a:rPr>
              <a:t>L</a:t>
            </a:r>
            <a:r>
              <a:rPr lang="en-GB" sz="3600" dirty="0">
                <a:latin typeface="Jessi Neue Medium"/>
                <a:ea typeface="Jessi Neue Medium" pitchFamily="50" charset="0"/>
              </a:rPr>
              <a:t>eft out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61BA8F29-C924-E013-7AB6-63D336BD99A1}"/>
              </a:ext>
            </a:extLst>
          </p:cNvPr>
          <p:cNvSpPr txBox="1"/>
          <p:nvPr/>
        </p:nvSpPr>
        <p:spPr>
          <a:xfrm>
            <a:off x="307762" y="4351492"/>
            <a:ext cx="2455657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solidFill>
                  <a:srgbClr val="404A7E"/>
                </a:solidFill>
                <a:latin typeface="Jessi Neue Medium"/>
                <a:ea typeface="Jessi Neue Medium" pitchFamily="50" charset="0"/>
              </a:rPr>
              <a:t>U</a:t>
            </a:r>
            <a:r>
              <a:rPr lang="en-GB" sz="3600" dirty="0">
                <a:latin typeface="Jessi Neue Medium"/>
                <a:ea typeface="Jessi Neue Medium" pitchFamily="50" charset="0"/>
              </a:rPr>
              <a:t>lterior</a:t>
            </a:r>
            <a:br>
              <a:rPr lang="en-GB" sz="3600" dirty="0">
                <a:latin typeface="Jessi Neue Medium" pitchFamily="50" charset="0"/>
                <a:ea typeface="Jessi Neue Medium" pitchFamily="50" charset="0"/>
              </a:rPr>
            </a:br>
            <a:r>
              <a:rPr lang="en-GB" sz="3600" dirty="0">
                <a:latin typeface="Jessi Neue Medium"/>
                <a:ea typeface="Jessi Neue Medium" pitchFamily="50" charset="0"/>
              </a:rPr>
              <a:t>    </a:t>
            </a:r>
            <a:r>
              <a:rPr lang="en-GB" sz="3600">
                <a:latin typeface="Jessi Neue Medium"/>
                <a:ea typeface="Jessi Neue Medium" pitchFamily="50" charset="0"/>
              </a:rPr>
              <a:t>motives</a:t>
            </a:r>
            <a:endParaRPr lang="en-GB" sz="3600" dirty="0">
              <a:latin typeface="Jessi Neue Medium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FBADDBB4-7691-D3A0-CE44-2E857717E1A3}"/>
              </a:ext>
            </a:extLst>
          </p:cNvPr>
          <p:cNvSpPr txBox="1"/>
          <p:nvPr/>
        </p:nvSpPr>
        <p:spPr>
          <a:xfrm>
            <a:off x="393392" y="5718435"/>
            <a:ext cx="212271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solidFill>
                  <a:srgbClr val="404A7E"/>
                </a:solidFill>
                <a:latin typeface="Jessi Neue Medium"/>
                <a:ea typeface="Jessi Neue Medium" pitchFamily="50" charset="0"/>
              </a:rPr>
              <a:t>E</a:t>
            </a:r>
            <a:r>
              <a:rPr lang="en-GB" sz="3600" dirty="0">
                <a:latin typeface="Jessi Neue Medium"/>
                <a:ea typeface="Jessi Neue Medium" pitchFamily="50" charset="0"/>
              </a:rPr>
              <a:t>vidence</a:t>
            </a:r>
          </a:p>
        </p:txBody>
      </p:sp>
    </p:spTree>
    <p:extLst>
      <p:ext uri="{BB962C8B-B14F-4D97-AF65-F5344CB8AC3E}">
        <p14:creationId xmlns:p14="http://schemas.microsoft.com/office/powerpoint/2010/main" val="35535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5F80-D68F-9C9B-1C6C-383063C07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Climate Detective Task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1D5C3B-B208-D2A9-DDC0-A5C54B35FC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39" t="5995" r="12425" b="33405"/>
          <a:stretch>
            <a:fillRect/>
          </a:stretch>
        </p:blipFill>
        <p:spPr>
          <a:xfrm rot="916067">
            <a:off x="7359981" y="774107"/>
            <a:ext cx="4700151" cy="4155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388235-BA34-C164-CC11-4071DF9EFD5B}"/>
              </a:ext>
            </a:extLst>
          </p:cNvPr>
          <p:cNvSpPr txBox="1"/>
          <p:nvPr/>
        </p:nvSpPr>
        <p:spPr>
          <a:xfrm>
            <a:off x="570570" y="1684421"/>
            <a:ext cx="6536083" cy="3785652"/>
          </a:xfrm>
          <a:prstGeom prst="rect">
            <a:avLst/>
          </a:prstGeom>
          <a:solidFill>
            <a:srgbClr val="BFC4DF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Your task is to move around 5 different stations and use CLUE to help you complete the activities.</a:t>
            </a:r>
          </a:p>
          <a:p>
            <a:endParaRPr lang="en-GB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You will be working in small groups to do this.</a:t>
            </a:r>
          </a:p>
          <a:p>
            <a:endParaRPr lang="en-GB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You will need: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A resource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A pencil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A clipboard or something to lean 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Stopwatch (Station 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Thermometer (Station 5)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394924-389A-2D01-C109-A93AB45FFF9B}"/>
              </a:ext>
            </a:extLst>
          </p:cNvPr>
          <p:cNvSpPr txBox="1"/>
          <p:nvPr/>
        </p:nvSpPr>
        <p:spPr>
          <a:xfrm>
            <a:off x="978569" y="6100569"/>
            <a:ext cx="11020926" cy="359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3200" b="0" i="0" dirty="0">
                <a:solidFill>
                  <a:srgbClr val="404A7E"/>
                </a:solidFill>
                <a:effectLst/>
                <a:latin typeface="Jessi Neue Light" pitchFamily="50" charset="0"/>
                <a:ea typeface="Jessi Neue Light" pitchFamily="50" charset="0"/>
              </a:rPr>
              <a:t>Be aware, take great care—fake news is everywhere</a:t>
            </a:r>
            <a:r>
              <a:rPr lang="en-GB" sz="3200" dirty="0">
                <a:solidFill>
                  <a:srgbClr val="404A7E"/>
                </a:solidFill>
                <a:latin typeface="Segoe UI" panose="020B0502040204020203" pitchFamily="34" charset="0"/>
                <a:ea typeface="Jessi Neue Light" pitchFamily="50" charset="0"/>
              </a:rPr>
              <a:t>!</a:t>
            </a:r>
            <a:endParaRPr lang="en-GB" b="0" i="0" dirty="0">
              <a:solidFill>
                <a:srgbClr val="404A7E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231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7BF38-B162-1B4E-514A-D347B117F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AFAA3B7-F821-8EBB-BE56-967FA0905A05}"/>
              </a:ext>
            </a:extLst>
          </p:cNvPr>
          <p:cNvSpPr txBox="1"/>
          <p:nvPr/>
        </p:nvSpPr>
        <p:spPr>
          <a:xfrm>
            <a:off x="148287" y="2887824"/>
            <a:ext cx="664102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🌍 </a:t>
            </a:r>
            <a:r>
              <a:rPr lang="en-GB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Post A</a:t>
            </a:r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br>
              <a:rPr lang="en-GB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 dirty="0"/>
          </a:p>
          <a:p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23356A-6530-B21A-677A-66134C791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Follow-Up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36FBDD-BB87-8861-75A4-BBDFBFF77D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39" t="5995" r="12425" b="33405"/>
          <a:stretch>
            <a:fillRect/>
          </a:stretch>
        </p:blipFill>
        <p:spPr>
          <a:xfrm rot="916067">
            <a:off x="9873649" y="200070"/>
            <a:ext cx="2109946" cy="18656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E55D726-47C7-2901-2129-B06B9FED6121}"/>
              </a:ext>
            </a:extLst>
          </p:cNvPr>
          <p:cNvSpPr>
            <a:spLocks noGrp="1"/>
          </p:cNvSpPr>
          <p:nvPr/>
        </p:nvSpPr>
        <p:spPr>
          <a:xfrm>
            <a:off x="257017" y="1435809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1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65104-7C39-FAEB-DB9B-1FA4A1782DE9}"/>
              </a:ext>
            </a:extLst>
          </p:cNvPr>
          <p:cNvSpPr txBox="1"/>
          <p:nvPr/>
        </p:nvSpPr>
        <p:spPr>
          <a:xfrm>
            <a:off x="2399370" y="1331030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Climate Change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5B4EC4-843A-1127-8F52-C7641607248E}"/>
              </a:ext>
            </a:extLst>
          </p:cNvPr>
          <p:cNvSpPr txBox="1"/>
          <p:nvPr/>
        </p:nvSpPr>
        <p:spPr>
          <a:xfrm>
            <a:off x="257017" y="2146860"/>
            <a:ext cx="8409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Which post was based on real information?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BBB1B4-C908-4BC5-A939-97640E2AE55D}"/>
              </a:ext>
            </a:extLst>
          </p:cNvPr>
          <p:cNvSpPr txBox="1"/>
          <p:nvPr/>
        </p:nvSpPr>
        <p:spPr>
          <a:xfrm>
            <a:off x="5828380" y="3428999"/>
            <a:ext cx="5220000" cy="1620000"/>
          </a:xfrm>
          <a:prstGeom prst="rect">
            <a:avLst/>
          </a:prstGeom>
          <a:solidFill>
            <a:srgbClr val="BFC4DF"/>
          </a:solidFill>
        </p:spPr>
        <p:txBody>
          <a:bodyPr wrap="square" lIns="91440" tIns="45720" rIns="91440" bIns="45720" anchor="t">
            <a:spAutoFit/>
          </a:bodyPr>
          <a:lstStyle/>
          <a:p>
            <a:pPr fontAlgn="t"/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“Global warming is made up and nothing to worry about.</a:t>
            </a:r>
          </a:p>
          <a:p>
            <a:pPr fontAlgn="t"/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The climate has always changed, so humans can’t be causing it.</a:t>
            </a:r>
          </a:p>
          <a:p>
            <a:pPr fontAlgn="t"/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Cold weather proves that warming isn’t happening.</a:t>
            </a:r>
          </a:p>
          <a:p>
            <a:pPr fontAlgn="t"/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Climate scientists just want funding and attention.</a:t>
            </a:r>
          </a:p>
          <a:p>
            <a:pPr fontAlgn="t"/>
            <a:r>
              <a:rPr lang="en-GB" sz="1400" dirty="0">
                <a:latin typeface="Open Sans"/>
                <a:ea typeface="Open Sans"/>
                <a:cs typeface="Open Sans"/>
              </a:rPr>
              <a:t>Switching to green energy is too expensive and doesn’t work anyway. We should continue to burn fossil fuels.”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235979-41C8-DF16-1FA0-B185B6F9B87C}"/>
              </a:ext>
            </a:extLst>
          </p:cNvPr>
          <p:cNvSpPr txBox="1"/>
          <p:nvPr/>
        </p:nvSpPr>
        <p:spPr>
          <a:xfrm>
            <a:off x="298589" y="3429000"/>
            <a:ext cx="5220000" cy="3108543"/>
          </a:xfrm>
          <a:prstGeom prst="rect">
            <a:avLst/>
          </a:prstGeom>
          <a:solidFill>
            <a:srgbClr val="BFC4DF"/>
          </a:solidFill>
        </p:spPr>
        <p:txBody>
          <a:bodyPr wrap="square" lIns="91440" tIns="45720" rIns="91440" bIns="45720" anchor="t">
            <a:spAutoFit/>
          </a:bodyPr>
          <a:lstStyle/>
          <a:p>
            <a:pPr fontAlgn="t"/>
            <a:r>
              <a:rPr lang="en-GB" sz="1400" dirty="0">
                <a:latin typeface="Open Sans"/>
                <a:ea typeface="Open Sans"/>
                <a:cs typeface="Open Sans"/>
              </a:rPr>
              <a:t>“Climate Change is already having serious impacts on our planet.</a:t>
            </a:r>
            <a:b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GB" sz="1400" dirty="0">
                <a:latin typeface="Open Sans"/>
                <a:ea typeface="Open Sans"/>
                <a:cs typeface="Open Sans"/>
              </a:rPr>
              <a:t>The International Panel of Climate Change states that global temperatures have risen by around 1.1°C since the late 1800s, mainly due to human activities like burning fossil fuels.</a:t>
            </a:r>
          </a:p>
          <a:p>
            <a:pPr fontAlgn="t"/>
            <a:r>
              <a:rPr lang="en-GB" sz="1400" dirty="0">
                <a:latin typeface="Open Sans"/>
                <a:ea typeface="Open Sans"/>
                <a:cs typeface="Open Sans"/>
              </a:rPr>
              <a:t>Atmospheric CO2 levels are the highest in at least 800,000 years.</a:t>
            </a:r>
          </a:p>
          <a:p>
            <a:pPr fontAlgn="t"/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We are seeing real effects: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More frequent extreme heatwaves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Rising sea levels (20 cm since 1900)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Increased risk of flooding and wildfires</a:t>
            </a:r>
          </a:p>
          <a:p>
            <a:pPr fontAlgn="t"/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Scientists across the world agree that urgent action is needed.”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5C54D5-A8C7-B4F0-6F5D-C1AF135EED6C}"/>
              </a:ext>
            </a:extLst>
          </p:cNvPr>
          <p:cNvSpPr txBox="1"/>
          <p:nvPr/>
        </p:nvSpPr>
        <p:spPr>
          <a:xfrm>
            <a:off x="5713767" y="2872702"/>
            <a:ext cx="36033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GB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🌍</a:t>
            </a:r>
            <a:r>
              <a:rPr lang="en-GB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Post 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A4B8DA-8AD0-704D-6FE0-2ACC929822FB}"/>
              </a:ext>
            </a:extLst>
          </p:cNvPr>
          <p:cNvSpPr txBox="1"/>
          <p:nvPr/>
        </p:nvSpPr>
        <p:spPr>
          <a:xfrm>
            <a:off x="6699391" y="5750591"/>
            <a:ext cx="60960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F8F8F8"/>
                </a:solidFill>
                <a:effectLst/>
                <a:latin typeface="ReithSans"/>
              </a:rPr>
              <a:t>Copyright © 2026 BBC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97849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3D01F-0003-AB4D-A4EF-EFD6F6F6C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F5B8B-A436-C302-5D89-A13ECD99E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Follow-Up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E472B8-C9D1-3561-DE30-54C955D4BB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39" t="5995" r="12425" b="33405"/>
          <a:stretch>
            <a:fillRect/>
          </a:stretch>
        </p:blipFill>
        <p:spPr>
          <a:xfrm rot="916067">
            <a:off x="9873649" y="200070"/>
            <a:ext cx="2109946" cy="18656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253497-BA59-E8AC-AFA3-07B422FA01F7}"/>
              </a:ext>
            </a:extLst>
          </p:cNvPr>
          <p:cNvSpPr>
            <a:spLocks noGrp="1"/>
          </p:cNvSpPr>
          <p:nvPr/>
        </p:nvSpPr>
        <p:spPr>
          <a:xfrm>
            <a:off x="257017" y="1435809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2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A02C21-2900-63EC-9D9A-6B5A58A9C587}"/>
              </a:ext>
            </a:extLst>
          </p:cNvPr>
          <p:cNvSpPr txBox="1"/>
          <p:nvPr/>
        </p:nvSpPr>
        <p:spPr>
          <a:xfrm>
            <a:off x="2399370" y="1331030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Clickbait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E0247-851F-2BC6-6853-2CFC3B36E7F1}"/>
              </a:ext>
            </a:extLst>
          </p:cNvPr>
          <p:cNvSpPr txBox="1"/>
          <p:nvPr/>
        </p:nvSpPr>
        <p:spPr>
          <a:xfrm>
            <a:off x="557411" y="2133036"/>
            <a:ext cx="8799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Were you drawn in by these headlines? Did you believe them?</a:t>
            </a:r>
          </a:p>
          <a:p>
            <a:r>
              <a:rPr lang="en-GB" b="1" dirty="0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Share your Clickbait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7FB4FB-8600-9FC6-6680-7F5B296A2070}"/>
              </a:ext>
            </a:extLst>
          </p:cNvPr>
          <p:cNvSpPr txBox="1"/>
          <p:nvPr/>
        </p:nvSpPr>
        <p:spPr>
          <a:xfrm>
            <a:off x="557411" y="3266688"/>
            <a:ext cx="33205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🐝 </a:t>
            </a: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“Killer bees invade UK garden - scientists warn it’s too late to stop them!”</a:t>
            </a: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5AAF6B-18AF-C640-AD07-88F642E074ED}"/>
              </a:ext>
            </a:extLst>
          </p:cNvPr>
          <p:cNvSpPr txBox="1"/>
          <p:nvPr/>
        </p:nvSpPr>
        <p:spPr>
          <a:xfrm>
            <a:off x="8545901" y="3207128"/>
            <a:ext cx="32162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🐜 </a:t>
            </a: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“Ants secretly planning to take over gardens this summer!”</a:t>
            </a: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13A7CF4-36AC-4F74-6CB7-F98E65FD8F37}"/>
              </a:ext>
            </a:extLst>
          </p:cNvPr>
          <p:cNvSpPr/>
          <p:nvPr/>
        </p:nvSpPr>
        <p:spPr>
          <a:xfrm>
            <a:off x="429882" y="3211992"/>
            <a:ext cx="3449667" cy="304558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05862AB-87E9-8EB3-300E-4BC18E8DAD01}"/>
              </a:ext>
            </a:extLst>
          </p:cNvPr>
          <p:cNvSpPr/>
          <p:nvPr/>
        </p:nvSpPr>
        <p:spPr>
          <a:xfrm>
            <a:off x="4553754" y="2949027"/>
            <a:ext cx="3084492" cy="340320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9A3C4-ED79-8693-83D7-427165CFB8B9}"/>
              </a:ext>
            </a:extLst>
          </p:cNvPr>
          <p:cNvSpPr/>
          <p:nvPr/>
        </p:nvSpPr>
        <p:spPr>
          <a:xfrm>
            <a:off x="8407211" y="3222152"/>
            <a:ext cx="3339549" cy="286374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458F04-2292-901C-CF57-C4DFC3F73CD9}"/>
              </a:ext>
            </a:extLst>
          </p:cNvPr>
          <p:cNvSpPr txBox="1"/>
          <p:nvPr/>
        </p:nvSpPr>
        <p:spPr>
          <a:xfrm>
            <a:off x="4613328" y="3078137"/>
            <a:ext cx="26269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🐞 </a:t>
            </a: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“Ladybirds are red because they bite humans and drink blood - experts shocked!”</a:t>
            </a: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5C6CC6C-C84F-04A3-B0E1-5AD4E4027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83" y="4244714"/>
            <a:ext cx="2378529" cy="158568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36F9C9F-5E2D-4ED2-8074-0B2147EEB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412407" y="4277101"/>
            <a:ext cx="3367185" cy="224479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6805700-C322-FC82-5107-C2999A290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8453797" y="3915162"/>
            <a:ext cx="3367185" cy="224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92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B54AD-27F8-104E-81EF-8D3514BF7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8811-D06C-25C1-E278-8AE8C6C25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Follow-Up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CCE8D0-2A06-4333-F7C7-7A61438465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39" t="5995" r="12425" b="33405"/>
          <a:stretch>
            <a:fillRect/>
          </a:stretch>
        </p:blipFill>
        <p:spPr>
          <a:xfrm rot="916067">
            <a:off x="9873649" y="200070"/>
            <a:ext cx="2109946" cy="18656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AF1CD6F-8D52-D673-87B4-ED90E3AFDFB7}"/>
              </a:ext>
            </a:extLst>
          </p:cNvPr>
          <p:cNvSpPr>
            <a:spLocks noGrp="1"/>
          </p:cNvSpPr>
          <p:nvPr/>
        </p:nvSpPr>
        <p:spPr>
          <a:xfrm>
            <a:off x="257017" y="1435809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3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BC5B88-6699-A811-F954-C7619940577C}"/>
              </a:ext>
            </a:extLst>
          </p:cNvPr>
          <p:cNvSpPr txBox="1"/>
          <p:nvPr/>
        </p:nvSpPr>
        <p:spPr>
          <a:xfrm>
            <a:off x="3577526" y="1280347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Carbon Footprint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21604B-EE4C-0A19-DCC9-290399763FBE}"/>
              </a:ext>
            </a:extLst>
          </p:cNvPr>
          <p:cNvSpPr txBox="1"/>
          <p:nvPr/>
        </p:nvSpPr>
        <p:spPr>
          <a:xfrm>
            <a:off x="492948" y="2308301"/>
            <a:ext cx="686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Share your Videos</a:t>
            </a:r>
          </a:p>
        </p:txBody>
      </p:sp>
      <p:pic>
        <p:nvPicPr>
          <p:cNvPr id="8" name="Graphic 7" descr="Smart Phone with solid fill">
            <a:extLst>
              <a:ext uri="{FF2B5EF4-FFF2-40B4-BE49-F238E27FC236}">
                <a16:creationId xmlns:a16="http://schemas.microsoft.com/office/drawing/2014/main" id="{5647F9FD-566D-9C88-13FD-2F89745DC8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55314" y="2258757"/>
            <a:ext cx="1595879" cy="15958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AE84B4-159F-DD51-7F92-FB3B71D251C1}"/>
              </a:ext>
            </a:extLst>
          </p:cNvPr>
          <p:cNvSpPr txBox="1"/>
          <p:nvPr/>
        </p:nvSpPr>
        <p:spPr>
          <a:xfrm>
            <a:off x="7999191" y="4722335"/>
            <a:ext cx="4023006" cy="2031325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How many trees do you have at your school?</a:t>
            </a:r>
          </a:p>
          <a:p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How trees would be needed to absorb the impact of everyone in your class having a phone for 1 year?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BCE443-A783-6B07-86CE-0E9EC52F7E3C}"/>
              </a:ext>
            </a:extLst>
          </p:cNvPr>
          <p:cNvSpPr txBox="1"/>
          <p:nvPr/>
        </p:nvSpPr>
        <p:spPr>
          <a:xfrm>
            <a:off x="492948" y="2971485"/>
            <a:ext cx="541799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sz="2400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Mobile Phone</a:t>
            </a:r>
          </a:p>
          <a:p>
            <a:pPr fontAlgn="t">
              <a:buNone/>
            </a:pPr>
            <a:r>
              <a:rPr lang="en-GB" sz="2400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Task:</a:t>
            </a:r>
          </a:p>
          <a:p>
            <a:pPr fontAlgn="t">
              <a:buNone/>
            </a:pPr>
            <a:endParaRPr lang="en-GB" sz="2400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Which stage has the biggest impact?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Why is making the phone so carbon heavy?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How could you reduce your impact?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17D8BD3-C6DF-C23B-B3FE-B069FB037C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351193" y="3237168"/>
            <a:ext cx="2647998" cy="397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3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F1098-C666-D0AA-D756-9B937F54D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1A2F4-E9B9-50BD-E876-470B29439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Follow-Up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213984-20D2-82DF-8C43-5E5B9FE7F8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39" t="5995" r="12425" b="33405"/>
          <a:stretch>
            <a:fillRect/>
          </a:stretch>
        </p:blipFill>
        <p:spPr>
          <a:xfrm rot="916067">
            <a:off x="9873649" y="200070"/>
            <a:ext cx="2109946" cy="18656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5660CED-8637-EDAE-6DEE-7478ED96B1DF}"/>
              </a:ext>
            </a:extLst>
          </p:cNvPr>
          <p:cNvSpPr>
            <a:spLocks noGrp="1"/>
          </p:cNvSpPr>
          <p:nvPr/>
        </p:nvSpPr>
        <p:spPr>
          <a:xfrm>
            <a:off x="257017" y="1435809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4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16F0D6-46FB-5408-D360-E48F950CB1BB}"/>
              </a:ext>
            </a:extLst>
          </p:cNvPr>
          <p:cNvSpPr txBox="1"/>
          <p:nvPr/>
        </p:nvSpPr>
        <p:spPr>
          <a:xfrm>
            <a:off x="3577526" y="1280347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Pollinator Power!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6DD551-3D34-2849-B037-B6BCC6D077EC}"/>
              </a:ext>
            </a:extLst>
          </p:cNvPr>
          <p:cNvSpPr txBox="1"/>
          <p:nvPr/>
        </p:nvSpPr>
        <p:spPr>
          <a:xfrm>
            <a:off x="492948" y="2308301"/>
            <a:ext cx="686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Share your results!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B83014-5CD5-907E-FCAC-853E8313EA01}"/>
              </a:ext>
            </a:extLst>
          </p:cNvPr>
          <p:cNvSpPr txBox="1"/>
          <p:nvPr/>
        </p:nvSpPr>
        <p:spPr>
          <a:xfrm>
            <a:off x="568149" y="3303205"/>
            <a:ext cx="8461417" cy="1446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Which areas had more pollinators?</a:t>
            </a:r>
          </a:p>
          <a:p>
            <a:pPr fontAlgn="t">
              <a:buNone/>
            </a:pP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sz="240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What could we do as a school to attract more pollinators?</a:t>
            </a:r>
          </a:p>
          <a:p>
            <a:pPr fontAlgn="t">
              <a:buFont typeface="Arial" panose="020B0604020202020204" pitchFamily="34" charset="0"/>
              <a:buChar char="•"/>
            </a:pPr>
            <a:endParaRPr lang="en-GB" sz="160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0D77A-2C54-A65D-85A5-176709337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449786" y="3535541"/>
            <a:ext cx="6086221" cy="332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39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1EEC22179D7E4097210C07AB08AB90" ma:contentTypeVersion="17" ma:contentTypeDescription="Create a new document." ma:contentTypeScope="" ma:versionID="eef064790112c8c1fe1859b9400081a1">
  <xsd:schema xmlns:xsd="http://www.w3.org/2001/XMLSchema" xmlns:xs="http://www.w3.org/2001/XMLSchema" xmlns:p="http://schemas.microsoft.com/office/2006/metadata/properties" xmlns:ns2="38f72b0c-d364-45aa-8d0e-26a2fa9b0f69" xmlns:ns3="80ecca74-b090-48ed-93da-038f7c8ba154" targetNamespace="http://schemas.microsoft.com/office/2006/metadata/properties" ma:root="true" ma:fieldsID="6b6a040c2b166b9343e08fdcd441425e" ns2:_="" ns3:_="">
    <xsd:import namespace="38f72b0c-d364-45aa-8d0e-26a2fa9b0f69"/>
    <xsd:import namespace="80ecca74-b090-48ed-93da-038f7c8ba1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2:Not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f72b0c-d364-45aa-8d0e-26a2fa9b0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17661c9-a2bb-44fa-b533-8a1b1d679e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3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ecca74-b090-48ed-93da-038f7c8ba15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4596d9e5-93f9-457c-b478-0dd62561a82d}" ma:internalName="TaxCatchAll" ma:showField="CatchAllData" ma:web="80ecca74-b090-48ed-93da-038f7c8ba1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8f72b0c-d364-45aa-8d0e-26a2fa9b0f69">
      <Terms xmlns="http://schemas.microsoft.com/office/infopath/2007/PartnerControls"/>
    </lcf76f155ced4ddcb4097134ff3c332f>
    <TaxCatchAll xmlns="80ecca74-b090-48ed-93da-038f7c8ba154" xsi:nil="true"/>
    <Notes xmlns="38f72b0c-d364-45aa-8d0e-26a2fa9b0f6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567D9F9-4ED7-48A1-82D2-2B5F681BC9CC}"/>
</file>

<file path=customXml/itemProps2.xml><?xml version="1.0" encoding="utf-8"?>
<ds:datastoreItem xmlns:ds="http://schemas.openxmlformats.org/officeDocument/2006/customXml" ds:itemID="{CF51625A-0468-4661-8276-823BE5C0986E}">
  <ds:schemaRefs>
    <ds:schemaRef ds:uri="http://schemas.microsoft.com/office/2006/metadata/properties"/>
    <ds:schemaRef ds:uri="http://schemas.microsoft.com/office/infopath/2007/PartnerControls"/>
    <ds:schemaRef ds:uri="1c50caca-bc18-48c1-a9bc-77e0e4a33d48"/>
    <ds:schemaRef ds:uri="a9455b58-11d2-4508-a94e-a575f7756c22"/>
    <ds:schemaRef ds:uri="7852cd45-d928-4520-b405-b0dca5e2de77"/>
    <ds:schemaRef ds:uri="140d3cc9-4e80-48f5-878a-6eba01bac1cd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22F280C5-7DC8-4DBE-A376-958E4FC3F43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3EB5827-49B9-49DB-97CE-7AA7C4DB8E94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5626</TotalTime>
  <Words>801</Words>
  <Application>Microsoft Office PowerPoint</Application>
  <PresentationFormat>Widescreen</PresentationFormat>
  <Paragraphs>139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Jessi Neue Light</vt:lpstr>
      <vt:lpstr>Jessi Neue Medium</vt:lpstr>
      <vt:lpstr>Open Sans</vt:lpstr>
      <vt:lpstr>ReithSans</vt:lpstr>
      <vt:lpstr>Segoe UI</vt:lpstr>
      <vt:lpstr>Office Theme</vt:lpstr>
      <vt:lpstr>Climate Detectives: Outdoor Learning &amp; Media Literacy Project </vt:lpstr>
      <vt:lpstr>Session Objectives</vt:lpstr>
      <vt:lpstr>PowerPoint Presentation</vt:lpstr>
      <vt:lpstr>PowerPoint Presentation</vt:lpstr>
      <vt:lpstr>Climate Detective Task</vt:lpstr>
      <vt:lpstr>Follow-Up</vt:lpstr>
      <vt:lpstr>Follow-Up</vt:lpstr>
      <vt:lpstr>Follow-Up</vt:lpstr>
      <vt:lpstr>Follow-Up</vt:lpstr>
      <vt:lpstr>Follow-Up</vt:lpstr>
      <vt:lpstr>Climate Detectives – What have we learnt?</vt:lpstr>
      <vt:lpstr>Climate Detectives – My Pledge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Becky Langman</dc:creator>
  <cp:lastModifiedBy>Jo Harris</cp:lastModifiedBy>
  <cp:revision>7</cp:revision>
  <dcterms:created xsi:type="dcterms:W3CDTF">2026-06-24T10:01:05Z</dcterms:created>
  <dcterms:modified xsi:type="dcterms:W3CDTF">2026-09-07T09:45:12Z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0x0101002D1EEC22179D7E4097210C07AB08AB90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_dlc_DocIdItemGuid">
    <vt:lpwstr>697319e6-bf59-4d01-96bb-e60446bc0f48</vt:lpwstr>
  </property>
</Properties>
</file>