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2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CA2A10B-D79A-0922-8975-0F5B8D235E56}" name="Sylvia Knight" initials="SK" userId="S::sylvia.knight@rmets.org::893f483b-6017-44ae-a10c-e8f6ed6a85fc" providerId="AD"/>
  <p188:author id="{B6894C1F-B078-E2D7-8500-37D98C2091D4}" name="Eleanor Pinches" initials="EP" userId="S::eleanor.pinches@rmets.org::078273b9-7b44-4c3f-b7ce-376991eb7961" providerId="AD"/>
  <p188:author id="{A6F5C675-D100-E534-669B-E802EAC858C5}" name="Becky Langman" initials="" userId="S::b.langman@field-studies-council.org::2f860819-3cb0-43ad-b2fa-45bc856e8a9a" providerId="AD"/>
  <p188:author id="{2AB87493-A254-8986-9C15-4BFA496CFA8D}" name="Jo Harris" initials="JH" userId="S::j.harris@field-studies-council.org::fbd4b54b-0491-4411-9496-b7aaac12b8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9E00"/>
    <a:srgbClr val="BFC4DF"/>
    <a:srgbClr val="404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E68893-CC1D-46AA-8C59-6864BD9CB2AA}" v="30" dt="2026-08-03T14:14:35.714"/>
    <p1510:client id="{D3500DAA-15E0-460A-A548-76A6FB1A556B}" v="168" dt="2026-08-03T14:15:12.5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22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anor Pinches" userId="078273b9-7b44-4c3f-b7ce-376991eb7961" providerId="ADAL" clId="{6BFE4B9A-A271-4526-9B09-2D26423B6520}"/>
    <pc:docChg chg="undo redo custSel modSld">
      <pc:chgData name="Eleanor Pinches" userId="078273b9-7b44-4c3f-b7ce-376991eb7961" providerId="ADAL" clId="{6BFE4B9A-A271-4526-9B09-2D26423B6520}" dt="2026-08-03T14:15:08.130" v="409" actId="20577"/>
      <pc:docMkLst>
        <pc:docMk/>
      </pc:docMkLst>
      <pc:sldChg chg="addSp delSp modSp mod">
        <pc:chgData name="Eleanor Pinches" userId="078273b9-7b44-4c3f-b7ce-376991eb7961" providerId="ADAL" clId="{6BFE4B9A-A271-4526-9B09-2D26423B6520}" dt="2026-07-16T13:54:34.614" v="104" actId="22"/>
        <pc:sldMkLst>
          <pc:docMk/>
          <pc:sldMk cId="3004695290" sldId="256"/>
        </pc:sldMkLst>
        <pc:spChg chg="mod">
          <ac:chgData name="Eleanor Pinches" userId="078273b9-7b44-4c3f-b7ce-376991eb7961" providerId="ADAL" clId="{6BFE4B9A-A271-4526-9B09-2D26423B6520}" dt="2026-07-16T13:50:43.005" v="62" actId="20577"/>
          <ac:spMkLst>
            <pc:docMk/>
            <pc:sldMk cId="3004695290" sldId="256"/>
            <ac:spMk id="21" creationId="{E4542A1F-EB9F-CD13-171D-EE3E218B5286}"/>
          </ac:spMkLst>
        </pc:spChg>
        <pc:picChg chg="add">
          <ac:chgData name="Eleanor Pinches" userId="078273b9-7b44-4c3f-b7ce-376991eb7961" providerId="ADAL" clId="{6BFE4B9A-A271-4526-9B09-2D26423B6520}" dt="2026-07-16T13:54:34.614" v="104" actId="22"/>
          <ac:picMkLst>
            <pc:docMk/>
            <pc:sldMk cId="3004695290" sldId="256"/>
            <ac:picMk id="3" creationId="{8FEF283B-4B7B-C13D-C1C8-FCD652A7D22D}"/>
          </ac:picMkLst>
        </pc:picChg>
        <pc:picChg chg="add">
          <ac:chgData name="Eleanor Pinches" userId="078273b9-7b44-4c3f-b7ce-376991eb7961" providerId="ADAL" clId="{6BFE4B9A-A271-4526-9B09-2D26423B6520}" dt="2026-07-16T13:54:34.614" v="104" actId="22"/>
          <ac:picMkLst>
            <pc:docMk/>
            <pc:sldMk cId="3004695290" sldId="256"/>
            <ac:picMk id="7" creationId="{5D960FCC-EAEF-52B9-5DD3-FBD9B5719081}"/>
          </ac:picMkLst>
        </pc:picChg>
      </pc:sldChg>
      <pc:sldChg chg="addSp delSp modSp mod modCm">
        <pc:chgData name="Eleanor Pinches" userId="078273b9-7b44-4c3f-b7ce-376991eb7961" providerId="ADAL" clId="{6BFE4B9A-A271-4526-9B09-2D26423B6520}" dt="2026-08-03T14:15:08.130" v="409" actId="20577"/>
        <pc:sldMkLst>
          <pc:docMk/>
          <pc:sldMk cId="1849988849" sldId="257"/>
        </pc:sldMkLst>
        <pc:spChg chg="mod">
          <ac:chgData name="Eleanor Pinches" userId="078273b9-7b44-4c3f-b7ce-376991eb7961" providerId="ADAL" clId="{6BFE4B9A-A271-4526-9B09-2D26423B6520}" dt="2026-08-03T14:15:08.130" v="409" actId="20577"/>
          <ac:spMkLst>
            <pc:docMk/>
            <pc:sldMk cId="1849988849" sldId="257"/>
            <ac:spMk id="9" creationId="{76086E09-90C8-3F1A-ABB3-B137840655B9}"/>
          </ac:spMkLst>
        </pc:spChg>
        <pc:picChg chg="add">
          <ac:chgData name="Eleanor Pinches" userId="078273b9-7b44-4c3f-b7ce-376991eb7961" providerId="ADAL" clId="{6BFE4B9A-A271-4526-9B09-2D26423B6520}" dt="2026-07-16T13:54:30.987" v="102" actId="22"/>
          <ac:picMkLst>
            <pc:docMk/>
            <pc:sldMk cId="1849988849" sldId="257"/>
            <ac:picMk id="4" creationId="{8C3BC420-796D-77B9-CEF7-D95346F58A43}"/>
          </ac:picMkLst>
        </pc:picChg>
        <pc:picChg chg="add">
          <ac:chgData name="Eleanor Pinches" userId="078273b9-7b44-4c3f-b7ce-376991eb7961" providerId="ADAL" clId="{6BFE4B9A-A271-4526-9B09-2D26423B6520}" dt="2026-07-16T13:54:30.987" v="102" actId="22"/>
          <ac:picMkLst>
            <pc:docMk/>
            <pc:sldMk cId="1849988849" sldId="257"/>
            <ac:picMk id="13" creationId="{2F9D2229-E8E3-3BBB-F8A2-949468220F3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eanor Pinches" userId="078273b9-7b44-4c3f-b7ce-376991eb7961" providerId="ADAL" clId="{6BFE4B9A-A271-4526-9B09-2D26423B6520}" dt="2026-07-27T13:20:02.358" v="200" actId="20577"/>
              <pc2:cmMkLst xmlns:pc2="http://schemas.microsoft.com/office/powerpoint/2019/9/main/command">
                <pc:docMk/>
                <pc:sldMk cId="1849988849" sldId="257"/>
                <pc2:cmMk id="{38201191-4ED6-4ED8-824E-248098356D8A}"/>
              </pc2:cmMkLst>
            </pc226:cmChg>
            <pc226:cmChg xmlns:pc226="http://schemas.microsoft.com/office/powerpoint/2022/06/main/command" chg="mod">
              <pc226:chgData name="Eleanor Pinches" userId="078273b9-7b44-4c3f-b7ce-376991eb7961" providerId="ADAL" clId="{6BFE4B9A-A271-4526-9B09-2D26423B6520}" dt="2026-08-03T14:03:41.686" v="223" actId="20577"/>
              <pc2:cmMkLst xmlns:pc2="http://schemas.microsoft.com/office/powerpoint/2019/9/main/command">
                <pc:docMk/>
                <pc:sldMk cId="1849988849" sldId="257"/>
                <pc2:cmMk id="{E8BFB099-F4E0-48CF-B302-030AD7EC0945}"/>
              </pc2:cmMkLst>
            </pc226:cmChg>
            <pc226:cmChg xmlns:pc226="http://schemas.microsoft.com/office/powerpoint/2022/06/main/command" chg="mod">
              <pc226:chgData name="Eleanor Pinches" userId="078273b9-7b44-4c3f-b7ce-376991eb7961" providerId="ADAL" clId="{6BFE4B9A-A271-4526-9B09-2D26423B6520}" dt="2026-08-03T14:15:08.130" v="409" actId="20577"/>
              <pc2:cmMkLst xmlns:pc2="http://schemas.microsoft.com/office/powerpoint/2019/9/main/command">
                <pc:docMk/>
                <pc:sldMk cId="1849988849" sldId="257"/>
                <pc2:cmMk id="{8891BBBD-D03A-4301-979B-B402CF8329FF}"/>
              </pc2:cmMkLst>
            </pc226:cmChg>
          </p:ext>
        </pc:extLst>
      </pc:sldChg>
      <pc:sldChg chg="addSp delSp mod">
        <pc:chgData name="Eleanor Pinches" userId="078273b9-7b44-4c3f-b7ce-376991eb7961" providerId="ADAL" clId="{6BFE4B9A-A271-4526-9B09-2D26423B6520}" dt="2026-07-16T13:54:25.838" v="100" actId="22"/>
        <pc:sldMkLst>
          <pc:docMk/>
          <pc:sldMk cId="1183536572" sldId="258"/>
        </pc:sldMkLst>
        <pc:picChg chg="add">
          <ac:chgData name="Eleanor Pinches" userId="078273b9-7b44-4c3f-b7ce-376991eb7961" providerId="ADAL" clId="{6BFE4B9A-A271-4526-9B09-2D26423B6520}" dt="2026-07-16T13:54:25.838" v="100" actId="22"/>
          <ac:picMkLst>
            <pc:docMk/>
            <pc:sldMk cId="1183536572" sldId="258"/>
            <ac:picMk id="8" creationId="{B496EA9F-1975-7A23-6ED9-28EE4CC536A5}"/>
          </ac:picMkLst>
        </pc:picChg>
        <pc:picChg chg="add">
          <ac:chgData name="Eleanor Pinches" userId="078273b9-7b44-4c3f-b7ce-376991eb7961" providerId="ADAL" clId="{6BFE4B9A-A271-4526-9B09-2D26423B6520}" dt="2026-07-16T13:54:25.838" v="100" actId="22"/>
          <ac:picMkLst>
            <pc:docMk/>
            <pc:sldMk cId="1183536572" sldId="258"/>
            <ac:picMk id="13" creationId="{3B23D1E8-AD7A-42CB-7BFC-E272CEA037E4}"/>
          </ac:picMkLst>
        </pc:picChg>
      </pc:sldChg>
      <pc:sldChg chg="addSp delSp modSp mod">
        <pc:chgData name="Eleanor Pinches" userId="078273b9-7b44-4c3f-b7ce-376991eb7961" providerId="ADAL" clId="{6BFE4B9A-A271-4526-9B09-2D26423B6520}" dt="2026-07-16T13:54:22.192" v="98" actId="22"/>
        <pc:sldMkLst>
          <pc:docMk/>
          <pc:sldMk cId="2760542731" sldId="259"/>
        </pc:sldMkLst>
        <pc:graphicFrameChg chg="modGraphic">
          <ac:chgData name="Eleanor Pinches" userId="078273b9-7b44-4c3f-b7ce-376991eb7961" providerId="ADAL" clId="{6BFE4B9A-A271-4526-9B09-2D26423B6520}" dt="2026-07-16T13:51:13.419" v="80" actId="20577"/>
          <ac:graphicFrameMkLst>
            <pc:docMk/>
            <pc:sldMk cId="2760542731" sldId="259"/>
            <ac:graphicFrameMk id="10" creationId="{682F2399-E8C9-E0A2-4F17-235F465ABBB6}"/>
          </ac:graphicFrameMkLst>
        </pc:graphicFrameChg>
        <pc:picChg chg="add">
          <ac:chgData name="Eleanor Pinches" userId="078273b9-7b44-4c3f-b7ce-376991eb7961" providerId="ADAL" clId="{6BFE4B9A-A271-4526-9B09-2D26423B6520}" dt="2026-07-16T13:54:22.192" v="98" actId="22"/>
          <ac:picMkLst>
            <pc:docMk/>
            <pc:sldMk cId="2760542731" sldId="259"/>
            <ac:picMk id="4" creationId="{59461802-0F42-E79B-2888-A1159B3E43FC}"/>
          </ac:picMkLst>
        </pc:picChg>
        <pc:picChg chg="add">
          <ac:chgData name="Eleanor Pinches" userId="078273b9-7b44-4c3f-b7ce-376991eb7961" providerId="ADAL" clId="{6BFE4B9A-A271-4526-9B09-2D26423B6520}" dt="2026-07-16T13:54:22.192" v="98" actId="22"/>
          <ac:picMkLst>
            <pc:docMk/>
            <pc:sldMk cId="2760542731" sldId="259"/>
            <ac:picMk id="9" creationId="{604FE6AC-A1EC-EE7B-CFD7-D20755D77278}"/>
          </ac:picMkLst>
        </pc:picChg>
      </pc:sldChg>
      <pc:sldChg chg="addSp delSp modSp mod">
        <pc:chgData name="Eleanor Pinches" userId="078273b9-7b44-4c3f-b7ce-376991eb7961" providerId="ADAL" clId="{6BFE4B9A-A271-4526-9B09-2D26423B6520}" dt="2026-07-17T09:36:29.653" v="122" actId="20577"/>
        <pc:sldMkLst>
          <pc:docMk/>
          <pc:sldMk cId="2697153445" sldId="260"/>
        </pc:sldMkLst>
        <pc:spChg chg="mod">
          <ac:chgData name="Eleanor Pinches" userId="078273b9-7b44-4c3f-b7ce-376991eb7961" providerId="ADAL" clId="{6BFE4B9A-A271-4526-9B09-2D26423B6520}" dt="2026-07-17T09:36:29.653" v="122" actId="20577"/>
          <ac:spMkLst>
            <pc:docMk/>
            <pc:sldMk cId="2697153445" sldId="260"/>
            <ac:spMk id="30" creationId="{8E8CD4CA-3C9F-AB08-345B-C6C8D6C03CA5}"/>
          </ac:spMkLst>
        </pc:spChg>
        <pc:picChg chg="add">
          <ac:chgData name="Eleanor Pinches" userId="078273b9-7b44-4c3f-b7ce-376991eb7961" providerId="ADAL" clId="{6BFE4B9A-A271-4526-9B09-2D26423B6520}" dt="2026-07-16T13:54:17.707" v="96" actId="22"/>
          <ac:picMkLst>
            <pc:docMk/>
            <pc:sldMk cId="2697153445" sldId="260"/>
            <ac:picMk id="4" creationId="{DB561FC2-6863-4B27-7C8C-7FB00E0FFD5C}"/>
          </ac:picMkLst>
        </pc:picChg>
        <pc:picChg chg="add">
          <ac:chgData name="Eleanor Pinches" userId="078273b9-7b44-4c3f-b7ce-376991eb7961" providerId="ADAL" clId="{6BFE4B9A-A271-4526-9B09-2D26423B6520}" dt="2026-07-16T13:54:17.707" v="96" actId="22"/>
          <ac:picMkLst>
            <pc:docMk/>
            <pc:sldMk cId="2697153445" sldId="260"/>
            <ac:picMk id="8" creationId="{FA89212C-42DC-FD99-5FB8-A259BD69763F}"/>
          </ac:picMkLst>
        </pc:picChg>
      </pc:sldChg>
      <pc:sldChg chg="addSp delSp modSp mod">
        <pc:chgData name="Eleanor Pinches" userId="078273b9-7b44-4c3f-b7ce-376991eb7961" providerId="ADAL" clId="{6BFE4B9A-A271-4526-9B09-2D26423B6520}" dt="2026-08-03T14:05:33.821" v="248" actId="20577"/>
        <pc:sldMkLst>
          <pc:docMk/>
          <pc:sldMk cId="3175162423" sldId="261"/>
        </pc:sldMkLst>
        <pc:spChg chg="mod">
          <ac:chgData name="Eleanor Pinches" userId="078273b9-7b44-4c3f-b7ce-376991eb7961" providerId="ADAL" clId="{6BFE4B9A-A271-4526-9B09-2D26423B6520}" dt="2026-08-03T14:05:33.821" v="248" actId="20577"/>
          <ac:spMkLst>
            <pc:docMk/>
            <pc:sldMk cId="3175162423" sldId="261"/>
            <ac:spMk id="24" creationId="{03347845-59D8-00A3-AE21-D43D4B8288F0}"/>
          </ac:spMkLst>
        </pc:spChg>
        <pc:picChg chg="add mod">
          <ac:chgData name="Eleanor Pinches" userId="078273b9-7b44-4c3f-b7ce-376991eb7961" providerId="ADAL" clId="{6BFE4B9A-A271-4526-9B09-2D26423B6520}" dt="2026-07-16T13:54:13.454" v="94" actId="1076"/>
          <ac:picMkLst>
            <pc:docMk/>
            <pc:sldMk cId="3175162423" sldId="261"/>
            <ac:picMk id="8" creationId="{38D04C74-903A-F619-32D7-1CC75CF3A041}"/>
          </ac:picMkLst>
        </pc:picChg>
        <pc:picChg chg="add mod">
          <ac:chgData name="Eleanor Pinches" userId="078273b9-7b44-4c3f-b7ce-376991eb7961" providerId="ADAL" clId="{6BFE4B9A-A271-4526-9B09-2D26423B6520}" dt="2026-07-16T13:54:13.454" v="94" actId="1076"/>
          <ac:picMkLst>
            <pc:docMk/>
            <pc:sldMk cId="3175162423" sldId="261"/>
            <ac:picMk id="10" creationId="{124C23E8-8C92-6C0B-111A-4EDA7A2CD59A}"/>
          </ac:picMkLst>
        </pc:picChg>
      </pc:sldChg>
    </pc:docChg>
  </pc:docChgLst>
  <pc:docChgLst>
    <pc:chgData name="Sylvia Knight" userId="893f483b-6017-44ae-a10c-e8f6ed6a85fc" providerId="ADAL" clId="{EE740716-A37F-40AA-BB71-E14E84765156}"/>
    <pc:docChg chg="modSld">
      <pc:chgData name="Sylvia Knight" userId="893f483b-6017-44ae-a10c-e8f6ed6a85fc" providerId="ADAL" clId="{EE740716-A37F-40AA-BB71-E14E84765156}" dt="2026-08-03T13:07:12.289" v="19" actId="20577"/>
      <pc:docMkLst>
        <pc:docMk/>
      </pc:docMkLst>
      <pc:sldChg chg="modSp mod">
        <pc:chgData name="Sylvia Knight" userId="893f483b-6017-44ae-a10c-e8f6ed6a85fc" providerId="ADAL" clId="{EE740716-A37F-40AA-BB71-E14E84765156}" dt="2026-08-03T13:07:12.289" v="19" actId="20577"/>
        <pc:sldMkLst>
          <pc:docMk/>
          <pc:sldMk cId="3004695290" sldId="256"/>
        </pc:sldMkLst>
        <pc:spChg chg="mod">
          <ac:chgData name="Sylvia Knight" userId="893f483b-6017-44ae-a10c-e8f6ed6a85fc" providerId="ADAL" clId="{EE740716-A37F-40AA-BB71-E14E84765156}" dt="2026-08-03T13:07:12.289" v="19" actId="20577"/>
          <ac:spMkLst>
            <pc:docMk/>
            <pc:sldMk cId="3004695290" sldId="256"/>
            <ac:spMk id="21" creationId="{E4542A1F-EB9F-CD13-171D-EE3E218B5286}"/>
          </ac:spMkLst>
        </pc:spChg>
      </pc:sldChg>
    </pc:docChg>
  </pc:docChgLst>
  <pc:docChgLst>
    <pc:chgData name="Becky Langman" userId="2f860819-3cb0-43ad-b2fa-45bc856e8a9a" providerId="ADAL" clId="{5CA442FB-646F-44F6-97D5-25B473825378}"/>
    <pc:docChg chg="undo redo custSel addSld delSld modSld sldOrd">
      <pc:chgData name="Becky Langman" userId="2f860819-3cb0-43ad-b2fa-45bc856e8a9a" providerId="ADAL" clId="{5CA442FB-646F-44F6-97D5-25B473825378}" dt="2026-07-06T08:21:49.403" v="2946" actId="1036"/>
      <pc:docMkLst>
        <pc:docMk/>
      </pc:docMkLst>
      <pc:sldChg chg="addSp delSp modSp new mod">
        <pc:chgData name="Becky Langman" userId="2f860819-3cb0-43ad-b2fa-45bc856e8a9a" providerId="ADAL" clId="{5CA442FB-646F-44F6-97D5-25B473825378}" dt="2026-07-06T08:11:25.145" v="2900" actId="1076"/>
        <pc:sldMkLst>
          <pc:docMk/>
          <pc:sldMk cId="3004695290" sldId="256"/>
        </pc:sldMkLst>
        <pc:spChg chg="add mod">
          <ac:chgData name="Becky Langman" userId="2f860819-3cb0-43ad-b2fa-45bc856e8a9a" providerId="ADAL" clId="{5CA442FB-646F-44F6-97D5-25B473825378}" dt="2026-07-06T08:11:03.463" v="2895" actId="20577"/>
          <ac:spMkLst>
            <pc:docMk/>
            <pc:sldMk cId="3004695290" sldId="256"/>
            <ac:spMk id="13" creationId="{268E8A51-A79C-F06F-E218-E423E68C8816}"/>
          </ac:spMkLst>
        </pc:spChg>
        <pc:spChg chg="add mod">
          <ac:chgData name="Becky Langman" userId="2f860819-3cb0-43ad-b2fa-45bc856e8a9a" providerId="ADAL" clId="{5CA442FB-646F-44F6-97D5-25B473825378}" dt="2026-07-06T08:11:25.145" v="2900" actId="1076"/>
          <ac:spMkLst>
            <pc:docMk/>
            <pc:sldMk cId="3004695290" sldId="256"/>
            <ac:spMk id="17" creationId="{53F4E427-7349-3E00-10B6-7BCB9B5E5C72}"/>
          </ac:spMkLst>
        </pc:spChg>
        <pc:spChg chg="add mod">
          <ac:chgData name="Becky Langman" userId="2f860819-3cb0-43ad-b2fa-45bc856e8a9a" providerId="ADAL" clId="{5CA442FB-646F-44F6-97D5-25B473825378}" dt="2026-07-06T08:11:09.068" v="2897" actId="14100"/>
          <ac:spMkLst>
            <pc:docMk/>
            <pc:sldMk cId="3004695290" sldId="256"/>
            <ac:spMk id="21" creationId="{E4542A1F-EB9F-CD13-171D-EE3E218B5286}"/>
          </ac:spMkLst>
        </pc:spChg>
        <pc:spChg chg="add mod">
          <ac:chgData name="Becky Langman" userId="2f860819-3cb0-43ad-b2fa-45bc856e8a9a" providerId="ADAL" clId="{5CA442FB-646F-44F6-97D5-25B473825378}" dt="2026-07-06T08:11:25.145" v="2900" actId="1076"/>
          <ac:spMkLst>
            <pc:docMk/>
            <pc:sldMk cId="3004695290" sldId="256"/>
            <ac:spMk id="23" creationId="{81577493-40F0-CCF5-8F37-15B9DFFCF4F9}"/>
          </ac:spMkLst>
        </pc:spChg>
      </pc:sldChg>
      <pc:sldChg chg="addSp delSp modSp add mod">
        <pc:chgData name="Becky Langman" userId="2f860819-3cb0-43ad-b2fa-45bc856e8a9a" providerId="ADAL" clId="{5CA442FB-646F-44F6-97D5-25B473825378}" dt="2026-07-06T08:13:18.025" v="2910" actId="1036"/>
        <pc:sldMkLst>
          <pc:docMk/>
          <pc:sldMk cId="1849988849" sldId="257"/>
        </pc:sldMkLst>
        <pc:spChg chg="add mod">
          <ac:chgData name="Becky Langman" userId="2f860819-3cb0-43ad-b2fa-45bc856e8a9a" providerId="ADAL" clId="{5CA442FB-646F-44F6-97D5-25B473825378}" dt="2026-07-06T08:13:18.025" v="2910" actId="1036"/>
          <ac:spMkLst>
            <pc:docMk/>
            <pc:sldMk cId="1849988849" sldId="257"/>
            <ac:spMk id="3" creationId="{BDCF5F10-8B03-040E-D9B9-1318EFFD5E71}"/>
          </ac:spMkLst>
        </pc:spChg>
        <pc:spChg chg="add mod">
          <ac:chgData name="Becky Langman" userId="2f860819-3cb0-43ad-b2fa-45bc856e8a9a" providerId="ADAL" clId="{5CA442FB-646F-44F6-97D5-25B473825378}" dt="2026-07-06T08:13:15.663" v="2905" actId="1076"/>
          <ac:spMkLst>
            <pc:docMk/>
            <pc:sldMk cId="1849988849" sldId="257"/>
            <ac:spMk id="9" creationId="{76086E09-90C8-3F1A-ABB3-B137840655B9}"/>
          </ac:spMkLst>
        </pc:spChg>
        <pc:picChg chg="add mod modCrop">
          <ac:chgData name="Becky Langman" userId="2f860819-3cb0-43ad-b2fa-45bc856e8a9a" providerId="ADAL" clId="{5CA442FB-646F-44F6-97D5-25B473825378}" dt="2026-07-06T08:13:05.665" v="2903" actId="1076"/>
          <ac:picMkLst>
            <pc:docMk/>
            <pc:sldMk cId="1849988849" sldId="257"/>
            <ac:picMk id="7" creationId="{08F49C0B-D871-1940-49BB-10D7C871C2B6}"/>
          </ac:picMkLst>
        </pc:picChg>
      </pc:sldChg>
      <pc:sldChg chg="addSp delSp modSp add mod ord">
        <pc:chgData name="Becky Langman" userId="2f860819-3cb0-43ad-b2fa-45bc856e8a9a" providerId="ADAL" clId="{5CA442FB-646F-44F6-97D5-25B473825378}" dt="2026-07-06T08:17:01.448" v="2932" actId="1076"/>
        <pc:sldMkLst>
          <pc:docMk/>
          <pc:sldMk cId="1183536572" sldId="258"/>
        </pc:sldMkLst>
        <pc:picChg chg="add mod">
          <ac:chgData name="Becky Langman" userId="2f860819-3cb0-43ad-b2fa-45bc856e8a9a" providerId="ADAL" clId="{5CA442FB-646F-44F6-97D5-25B473825378}" dt="2026-07-06T08:17:01.448" v="2932" actId="1076"/>
          <ac:picMkLst>
            <pc:docMk/>
            <pc:sldMk cId="1183536572" sldId="258"/>
            <ac:picMk id="2" creationId="{8956162F-B144-CDB3-C198-2E7B892623AD}"/>
          </ac:picMkLst>
        </pc:picChg>
        <pc:picChg chg="add mod">
          <ac:chgData name="Becky Langman" userId="2f860819-3cb0-43ad-b2fa-45bc856e8a9a" providerId="ADAL" clId="{5CA442FB-646F-44F6-97D5-25B473825378}" dt="2026-07-06T08:15:39.500" v="2924" actId="1076"/>
          <ac:picMkLst>
            <pc:docMk/>
            <pc:sldMk cId="1183536572" sldId="258"/>
            <ac:picMk id="7" creationId="{B8FC30E4-8350-B328-8151-A0D536B20A60}"/>
          </ac:picMkLst>
        </pc:picChg>
        <pc:picChg chg="add mod">
          <ac:chgData name="Becky Langman" userId="2f860819-3cb0-43ad-b2fa-45bc856e8a9a" providerId="ADAL" clId="{5CA442FB-646F-44F6-97D5-25B473825378}" dt="2026-07-06T08:16:59.632" v="2931" actId="1076"/>
          <ac:picMkLst>
            <pc:docMk/>
            <pc:sldMk cId="1183536572" sldId="258"/>
            <ac:picMk id="10" creationId="{0F3DC623-7761-5B6D-CD89-F65ADB5E3D0F}"/>
          </ac:picMkLst>
        </pc:picChg>
      </pc:sldChg>
      <pc:sldChg chg="addSp delSp modSp add mod">
        <pc:chgData name="Becky Langman" userId="2f860819-3cb0-43ad-b2fa-45bc856e8a9a" providerId="ADAL" clId="{5CA442FB-646F-44F6-97D5-25B473825378}" dt="2026-07-06T08:18:26.287" v="2939" actId="1076"/>
        <pc:sldMkLst>
          <pc:docMk/>
          <pc:sldMk cId="2760542731" sldId="259"/>
        </pc:sldMkLst>
        <pc:spChg chg="add mod">
          <ac:chgData name="Becky Langman" userId="2f860819-3cb0-43ad-b2fa-45bc856e8a9a" providerId="ADAL" clId="{5CA442FB-646F-44F6-97D5-25B473825378}" dt="2026-07-06T08:18:22.581" v="2938" actId="14100"/>
          <ac:spMkLst>
            <pc:docMk/>
            <pc:sldMk cId="2760542731" sldId="259"/>
            <ac:spMk id="16" creationId="{6D54E045-A1D8-D4FE-1C96-E515F1E7F497}"/>
          </ac:spMkLst>
        </pc:spChg>
        <pc:picChg chg="add mod">
          <ac:chgData name="Becky Langman" userId="2f860819-3cb0-43ad-b2fa-45bc856e8a9a" providerId="ADAL" clId="{5CA442FB-646F-44F6-97D5-25B473825378}" dt="2026-07-06T08:18:26.287" v="2939" actId="1076"/>
          <ac:picMkLst>
            <pc:docMk/>
            <pc:sldMk cId="2760542731" sldId="259"/>
            <ac:picMk id="3" creationId="{2881BE3B-A42A-BBEE-D506-AEB355A9FD32}"/>
          </ac:picMkLst>
        </pc:picChg>
      </pc:sldChg>
      <pc:sldChg chg="addSp delSp modSp add mod">
        <pc:chgData name="Becky Langman" userId="2f860819-3cb0-43ad-b2fa-45bc856e8a9a" providerId="ADAL" clId="{5CA442FB-646F-44F6-97D5-25B473825378}" dt="2026-07-06T08:21:49.403" v="2946" actId="1036"/>
        <pc:sldMkLst>
          <pc:docMk/>
          <pc:sldMk cId="2697153445" sldId="260"/>
        </pc:sldMkLst>
        <pc:spChg chg="add mod">
          <ac:chgData name="Becky Langman" userId="2f860819-3cb0-43ad-b2fa-45bc856e8a9a" providerId="ADAL" clId="{5CA442FB-646F-44F6-97D5-25B473825378}" dt="2026-07-06T08:21:49.403" v="2946" actId="1036"/>
          <ac:spMkLst>
            <pc:docMk/>
            <pc:sldMk cId="2697153445" sldId="260"/>
            <ac:spMk id="30" creationId="{8E8CD4CA-3C9F-AB08-345B-C6C8D6C03CA5}"/>
          </ac:spMkLst>
        </pc:spChg>
        <pc:picChg chg="add mod">
          <ac:chgData name="Becky Langman" userId="2f860819-3cb0-43ad-b2fa-45bc856e8a9a" providerId="ADAL" clId="{5CA442FB-646F-44F6-97D5-25B473825378}" dt="2026-07-06T08:21:14.396" v="2943" actId="1076"/>
          <ac:picMkLst>
            <pc:docMk/>
            <pc:sldMk cId="2697153445" sldId="260"/>
            <ac:picMk id="2" creationId="{A15D50FE-F1E4-4BA8-F4B4-0A6151720F59}"/>
          </ac:picMkLst>
        </pc:picChg>
      </pc:sldChg>
      <pc:sldChg chg="addSp delSp modSp add mod">
        <pc:chgData name="Becky Langman" userId="2f860819-3cb0-43ad-b2fa-45bc856e8a9a" providerId="ADAL" clId="{5CA442FB-646F-44F6-97D5-25B473825378}" dt="2026-07-06T08:15:00.691" v="2918" actId="478"/>
        <pc:sldMkLst>
          <pc:docMk/>
          <pc:sldMk cId="3175162423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073E4-7744-4FA5-BCDD-F228D88DD3D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A03A3-F64C-4A34-AE73-678F14B42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805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AC5D2-0D3A-497E-8853-9451F6B2113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F54F3-D13E-4B34-B2B4-FBBC0DFB2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711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AC5D2-0D3A-497E-8853-9451F6B2113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F54F3-D13E-4B34-B2B4-FBBC0DFB2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724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AC5D2-0D3A-497E-8853-9451F6B2113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F54F3-D13E-4B34-B2B4-FBBC0DFB2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585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AC5D2-0D3A-497E-8853-9451F6B2113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F54F3-D13E-4B34-B2B4-FBBC0DFB2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085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AC5D2-0D3A-497E-8853-9451F6B2113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F54F3-D13E-4B34-B2B4-FBBC0DFB2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806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AC5D2-0D3A-497E-8853-9451F6B2113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F54F3-D13E-4B34-B2B4-FBBC0DFB2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3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AC5D2-0D3A-497E-8853-9451F6B2113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F54F3-D13E-4B34-B2B4-FBBC0DFB2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3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AC5D2-0D3A-497E-8853-9451F6B2113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F54F3-D13E-4B34-B2B4-FBBC0DFB2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045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AC5D2-0D3A-497E-8853-9451F6B2113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F54F3-D13E-4B34-B2B4-FBBC0DFB2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2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AC5D2-0D3A-497E-8853-9451F6B2113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F54F3-D13E-4B34-B2B4-FBBC0DFB2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192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AC5D2-0D3A-497E-8853-9451F6B2113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F54F3-D13E-4B34-B2B4-FBBC0DFB2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136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3AC5D2-0D3A-497E-8853-9451F6B2113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5F54F3-D13E-4B34-B2B4-FBBC0DFB2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78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ncdc.noaa.gov/cag/global/time-serie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101D65E-001E-0494-E903-EDDDDBDA8394}"/>
              </a:ext>
            </a:extLst>
          </p:cNvPr>
          <p:cNvSpPr>
            <a:spLocks noGrp="1"/>
          </p:cNvSpPr>
          <p:nvPr/>
        </p:nvSpPr>
        <p:spPr>
          <a:xfrm>
            <a:off x="108490" y="400860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>
                <a:solidFill>
                  <a:srgbClr val="404A7E"/>
                </a:solidFill>
              </a:rPr>
              <a:t>Station 1</a:t>
            </a:r>
          </a:p>
          <a:p>
            <a:pPr algn="ctr"/>
            <a:endParaRPr lang="en-GB">
              <a:solidFill>
                <a:srgbClr val="404A7E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6BF501-8C3D-F248-9F86-4D097FB1EEE0}"/>
              </a:ext>
            </a:extLst>
          </p:cNvPr>
          <p:cNvSpPr txBox="1"/>
          <p:nvPr/>
        </p:nvSpPr>
        <p:spPr>
          <a:xfrm>
            <a:off x="910526" y="1150023"/>
            <a:ext cx="5036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Climate Change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8E8A51-A79C-F06F-E218-E423E68C8816}"/>
              </a:ext>
            </a:extLst>
          </p:cNvPr>
          <p:cNvSpPr txBox="1"/>
          <p:nvPr/>
        </p:nvSpPr>
        <p:spPr>
          <a:xfrm>
            <a:off x="0" y="1857909"/>
            <a:ext cx="664102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Use CLUE to figure out which is fake news:</a:t>
            </a:r>
          </a:p>
          <a:p>
            <a:endParaRPr lang="en-GB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🌍 </a:t>
            </a:r>
            <a:r>
              <a:rPr lang="en-GB" b="1">
                <a:latin typeface="Open Sans" pitchFamily="2" charset="0"/>
                <a:ea typeface="Open Sans" pitchFamily="2" charset="0"/>
                <a:cs typeface="Open Sans" pitchFamily="2" charset="0"/>
              </a:rPr>
              <a:t>Post A</a:t>
            </a:r>
            <a:endParaRPr lang="en-GB" sz="160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endParaRPr lang="en-GB" sz="160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b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lang="en-GB" sz="160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GB"/>
          </a:p>
          <a:p>
            <a:endParaRPr lang="en-GB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F4E427-7349-3E00-10B6-7BCB9B5E5C72}"/>
              </a:ext>
            </a:extLst>
          </p:cNvPr>
          <p:cNvSpPr txBox="1"/>
          <p:nvPr/>
        </p:nvSpPr>
        <p:spPr>
          <a:xfrm>
            <a:off x="148287" y="6474558"/>
            <a:ext cx="6424040" cy="1569660"/>
          </a:xfrm>
          <a:prstGeom prst="rect">
            <a:avLst/>
          </a:prstGeom>
          <a:solidFill>
            <a:srgbClr val="BFC4DF"/>
          </a:solidFill>
        </p:spPr>
        <p:txBody>
          <a:bodyPr wrap="square">
            <a:spAutoFit/>
          </a:bodyPr>
          <a:lstStyle/>
          <a:p>
            <a:pPr fontAlgn="t"/>
            <a: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  <a:t>“Global warming is made up and nothing to worry about.</a:t>
            </a:r>
          </a:p>
          <a:p>
            <a:pPr fontAlgn="t"/>
            <a: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  <a:t>The climate has always changed, so humans can’t be causing it.</a:t>
            </a:r>
          </a:p>
          <a:p>
            <a:pPr fontAlgn="t"/>
            <a: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  <a:t>Cold weather proves that warming isn’t happening.</a:t>
            </a:r>
          </a:p>
          <a:p>
            <a:pPr fontAlgn="t"/>
            <a: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  <a:t>Climate scientists just want funding and attention.</a:t>
            </a:r>
          </a:p>
          <a:p>
            <a:pPr fontAlgn="t"/>
            <a: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  <a:t>Switching to green energy is too expensive and doesn’t work anyway. We should continue to burn fossil fuels.”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542A1F-EB9F-CD13-171D-EE3E218B5286}"/>
              </a:ext>
            </a:extLst>
          </p:cNvPr>
          <p:cNvSpPr txBox="1"/>
          <p:nvPr/>
        </p:nvSpPr>
        <p:spPr>
          <a:xfrm>
            <a:off x="216980" y="2847526"/>
            <a:ext cx="6424040" cy="2800767"/>
          </a:xfrm>
          <a:prstGeom prst="rect">
            <a:avLst/>
          </a:prstGeom>
          <a:solidFill>
            <a:srgbClr val="BFC4DF"/>
          </a:solidFill>
        </p:spPr>
        <p:txBody>
          <a:bodyPr wrap="square">
            <a:spAutoFit/>
          </a:bodyPr>
          <a:lstStyle/>
          <a:p>
            <a:pPr fontAlgn="t"/>
            <a: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  <a:t>“Climate Change is already having serious impacts on our planet.</a:t>
            </a:r>
            <a:b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  <a:t>The International Panel of Climate Change states that global temperatures have risen by around 1.3°C since the late 1800s, mainly due to human activities like burning fossil fuels.</a:t>
            </a:r>
          </a:p>
          <a:p>
            <a:pPr fontAlgn="t"/>
            <a: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  <a:t>Atmospheric carbon dioxide levels are the highest in at least the past 800,000 years.</a:t>
            </a:r>
          </a:p>
          <a:p>
            <a:pPr fontAlgn="t"/>
            <a: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  <a:t>We are seeing real effects: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  <a:t>More frequent extreme heatwaves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  <a:t>Rising sea levels (20 cm since 1900)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  <a:t>Increased risk of flooding and wildfires</a:t>
            </a:r>
          </a:p>
          <a:p>
            <a:pPr fontAlgn="t"/>
            <a:r>
              <a:rPr lang="en-GB" sz="1600">
                <a:latin typeface="Open Sans" pitchFamily="2" charset="0"/>
                <a:ea typeface="Open Sans" pitchFamily="2" charset="0"/>
                <a:cs typeface="Open Sans" pitchFamily="2" charset="0"/>
              </a:rPr>
              <a:t>Scientists across the world agree that urgent action is needed.”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577493-40F0-CCF5-8F37-15B9DFFCF4F9}"/>
              </a:ext>
            </a:extLst>
          </p:cNvPr>
          <p:cNvSpPr txBox="1"/>
          <p:nvPr/>
        </p:nvSpPr>
        <p:spPr>
          <a:xfrm>
            <a:off x="0" y="6105226"/>
            <a:ext cx="3603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GB" sz="1800">
                <a:latin typeface="Open Sans" pitchFamily="2" charset="0"/>
                <a:ea typeface="Open Sans" pitchFamily="2" charset="0"/>
                <a:cs typeface="Open Sans" pitchFamily="2" charset="0"/>
              </a:rPr>
              <a:t>🌍</a:t>
            </a:r>
            <a:r>
              <a:rPr lang="en-GB" sz="1800" b="1">
                <a:latin typeface="Open Sans" pitchFamily="2" charset="0"/>
                <a:ea typeface="Open Sans" pitchFamily="2" charset="0"/>
                <a:cs typeface="Open Sans" pitchFamily="2" charset="0"/>
              </a:rPr>
              <a:t> Post B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5E6405A-562E-2240-0513-A46B57BCE4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39" t="5995" r="12425" b="33405"/>
          <a:stretch>
            <a:fillRect/>
          </a:stretch>
        </p:blipFill>
        <p:spPr>
          <a:xfrm rot="916067">
            <a:off x="2576979" y="232753"/>
            <a:ext cx="702243" cy="6209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EF283B-4B7B-C13D-C1C8-FCD652A7D2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857" y="186450"/>
            <a:ext cx="1583653" cy="3372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960FCC-EAEF-52B9-5DD3-FBD9B57190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002" y="186450"/>
            <a:ext cx="1319026" cy="37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695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F2E52-0CD7-9FBB-E7E4-D2DA20974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7134D97-708A-A931-DF32-795D22BF5ECA}"/>
              </a:ext>
            </a:extLst>
          </p:cNvPr>
          <p:cNvSpPr>
            <a:spLocks noGrp="1"/>
          </p:cNvSpPr>
          <p:nvPr/>
        </p:nvSpPr>
        <p:spPr>
          <a:xfrm>
            <a:off x="108490" y="400860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>
                <a:solidFill>
                  <a:srgbClr val="404A7E"/>
                </a:solidFill>
              </a:rPr>
              <a:t>Station 1</a:t>
            </a:r>
          </a:p>
          <a:p>
            <a:pPr algn="ctr"/>
            <a:endParaRPr lang="en-GB">
              <a:solidFill>
                <a:srgbClr val="404A7E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4F6F57-DC50-93ED-DC64-CCE44F42E046}"/>
              </a:ext>
            </a:extLst>
          </p:cNvPr>
          <p:cNvSpPr txBox="1"/>
          <p:nvPr/>
        </p:nvSpPr>
        <p:spPr>
          <a:xfrm>
            <a:off x="910526" y="1150023"/>
            <a:ext cx="5036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Climate Change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F49C0B-D871-1940-49BB-10D7C871C2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413"/>
          <a:stretch>
            <a:fillRect/>
          </a:stretch>
        </p:blipFill>
        <p:spPr>
          <a:xfrm>
            <a:off x="-1" y="3140765"/>
            <a:ext cx="6858000" cy="39620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9F91DE-D082-CC8B-C742-2CCF3481E4DD}"/>
              </a:ext>
            </a:extLst>
          </p:cNvPr>
          <p:cNvSpPr txBox="1"/>
          <p:nvPr/>
        </p:nvSpPr>
        <p:spPr>
          <a:xfrm>
            <a:off x="108489" y="1924596"/>
            <a:ext cx="6467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This graph shows global average surface temperature: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086E09-90C8-3F1A-ABB3-B137840655B9}"/>
              </a:ext>
            </a:extLst>
          </p:cNvPr>
          <p:cNvSpPr txBox="1"/>
          <p:nvPr/>
        </p:nvSpPr>
        <p:spPr>
          <a:xfrm>
            <a:off x="108488" y="7317910"/>
            <a:ext cx="64672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Can you recreate this graph using natural resources such as sticks and leaves?</a:t>
            </a:r>
          </a:p>
          <a:p>
            <a:endParaRPr lang="en-GB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When was the last time the global climate was colder than the average temperature? </a:t>
            </a:r>
            <a:r>
              <a:rPr lang="en-GB" i="1">
                <a:solidFill>
                  <a:schemeClr val="bg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(Hint: Colder years in blue)</a:t>
            </a:r>
          </a:p>
          <a:p>
            <a:endParaRPr lang="en-GB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GB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Make sure you use a different material to show this point!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5A4E78-A5A7-0F90-EAE4-1B880C5E86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039" t="5995" r="12425" b="33405"/>
          <a:stretch>
            <a:fillRect/>
          </a:stretch>
        </p:blipFill>
        <p:spPr>
          <a:xfrm rot="916067">
            <a:off x="2576979" y="232753"/>
            <a:ext cx="702243" cy="6209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CF5F10-8B03-040E-D9B9-1318EFFD5E71}"/>
              </a:ext>
            </a:extLst>
          </p:cNvPr>
          <p:cNvSpPr txBox="1"/>
          <p:nvPr/>
        </p:nvSpPr>
        <p:spPr>
          <a:xfrm>
            <a:off x="282273" y="6557048"/>
            <a:ext cx="343287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25" b="0" i="0">
                <a:solidFill>
                  <a:srgbClr val="757575"/>
                </a:solidFill>
                <a:effectLst/>
                <a:latin typeface="Source Sans 3"/>
              </a:rPr>
              <a:t>NOAA Climate.gov graph, based on </a:t>
            </a:r>
            <a:r>
              <a:rPr lang="en-GB" sz="1125" b="0" i="0" u="none" strike="noStrike">
                <a:solidFill>
                  <a:srgbClr val="0071BC"/>
                </a:solidFill>
                <a:effectLst/>
                <a:latin typeface="Source Sans 3"/>
                <a:hlinkClick r:id="rId4"/>
              </a:rPr>
              <a:t>data</a:t>
            </a:r>
            <a:r>
              <a:rPr lang="en-GB" sz="1125" b="0" i="0">
                <a:solidFill>
                  <a:srgbClr val="757575"/>
                </a:solidFill>
                <a:effectLst/>
                <a:latin typeface="Source Sans 3"/>
              </a:rPr>
              <a:t> from the National </a:t>
            </a:r>
            <a:r>
              <a:rPr lang="en-GB" sz="1125" b="0" i="0" err="1">
                <a:solidFill>
                  <a:srgbClr val="757575"/>
                </a:solidFill>
                <a:effectLst/>
                <a:latin typeface="Source Sans 3"/>
              </a:rPr>
              <a:t>Centers</a:t>
            </a:r>
            <a:r>
              <a:rPr lang="en-GB" sz="1125" b="0" i="0">
                <a:solidFill>
                  <a:srgbClr val="757575"/>
                </a:solidFill>
                <a:effectLst/>
                <a:latin typeface="Source Sans 3"/>
              </a:rPr>
              <a:t> for Environmental Information.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3BC420-796D-77B9-CEF7-D95346F58A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857" y="186450"/>
            <a:ext cx="1583653" cy="3372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9D2229-E8E3-3BBB-F8A2-949468220F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002" y="186450"/>
            <a:ext cx="1319026" cy="37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88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B22D6-D599-87C1-4C4C-C58B0619F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79C7C61-A11E-5557-5BC2-8DA67E8EACD3}"/>
              </a:ext>
            </a:extLst>
          </p:cNvPr>
          <p:cNvSpPr>
            <a:spLocks noGrp="1"/>
          </p:cNvSpPr>
          <p:nvPr/>
        </p:nvSpPr>
        <p:spPr>
          <a:xfrm>
            <a:off x="108490" y="400860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>
                <a:solidFill>
                  <a:srgbClr val="404A7E"/>
                </a:solidFill>
              </a:rPr>
              <a:t>Station 2</a:t>
            </a:r>
          </a:p>
          <a:p>
            <a:pPr algn="ctr"/>
            <a:endParaRPr lang="en-GB">
              <a:solidFill>
                <a:srgbClr val="404A7E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20A1F0-CEDD-7965-34BF-3780BBF789AB}"/>
              </a:ext>
            </a:extLst>
          </p:cNvPr>
          <p:cNvSpPr txBox="1"/>
          <p:nvPr/>
        </p:nvSpPr>
        <p:spPr>
          <a:xfrm>
            <a:off x="910526" y="1150023"/>
            <a:ext cx="5036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Clickbait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4BB547-2DFE-E9F0-54EE-ECD5C2A7DEE9}"/>
              </a:ext>
            </a:extLst>
          </p:cNvPr>
          <p:cNvSpPr txBox="1"/>
          <p:nvPr/>
        </p:nvSpPr>
        <p:spPr>
          <a:xfrm>
            <a:off x="89451" y="1841062"/>
            <a:ext cx="6679096" cy="923330"/>
          </a:xfrm>
          <a:prstGeom prst="rect">
            <a:avLst/>
          </a:prstGeom>
          <a:solidFill>
            <a:srgbClr val="BFC4DF"/>
          </a:solidFill>
        </p:spPr>
        <p:txBody>
          <a:bodyPr wrap="square">
            <a:spAutoFit/>
          </a:bodyPr>
          <a:lstStyle/>
          <a:p>
            <a:pPr fontAlgn="t"/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Often people will use fake or outrageous headings to get people to click on their posts.</a:t>
            </a:r>
          </a:p>
          <a:p>
            <a:pPr fontAlgn="t"/>
            <a:r>
              <a:rPr lang="en-GB" b="1">
                <a:latin typeface="Open Sans" pitchFamily="2" charset="0"/>
                <a:ea typeface="Open Sans" pitchFamily="2" charset="0"/>
                <a:cs typeface="Open Sans" pitchFamily="2" charset="0"/>
              </a:rPr>
              <a:t>Take a look at these; do you believe these headlines?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16B1F8-89CC-9277-3C55-B3C78164DBDC}"/>
              </a:ext>
            </a:extLst>
          </p:cNvPr>
          <p:cNvSpPr txBox="1"/>
          <p:nvPr/>
        </p:nvSpPr>
        <p:spPr>
          <a:xfrm>
            <a:off x="216980" y="2949027"/>
            <a:ext cx="33205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🐝 </a:t>
            </a:r>
            <a:r>
              <a:rPr lang="en-GB" b="1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“Killer bees invade UK gardens - scientists warn it’s too late to stop them!”</a:t>
            </a:r>
            <a:endParaRPr lang="en-GB" b="0" i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E284D5-7157-8FA9-BFF0-8F398C1C3E4E}"/>
              </a:ext>
            </a:extLst>
          </p:cNvPr>
          <p:cNvSpPr txBox="1"/>
          <p:nvPr/>
        </p:nvSpPr>
        <p:spPr>
          <a:xfrm>
            <a:off x="228141" y="6137969"/>
            <a:ext cx="29648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🐜 </a:t>
            </a:r>
            <a:r>
              <a:rPr lang="en-GB" b="1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“Ants are secretly planning to take over gardens this summer!”</a:t>
            </a:r>
            <a:endParaRPr lang="en-GB" b="0" i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F6AD8D-4D02-89A1-1406-9B6BB7763DA9}"/>
              </a:ext>
            </a:extLst>
          </p:cNvPr>
          <p:cNvSpPr txBox="1"/>
          <p:nvPr/>
        </p:nvSpPr>
        <p:spPr>
          <a:xfrm>
            <a:off x="108490" y="9151197"/>
            <a:ext cx="66790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GB" b="1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Now spend 5 minutes looking for insects and draw one you find. Create a clickbait headline of your own!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334F71E-CA0B-8C6B-5776-E6B4A7480A20}"/>
              </a:ext>
            </a:extLst>
          </p:cNvPr>
          <p:cNvSpPr/>
          <p:nvPr/>
        </p:nvSpPr>
        <p:spPr>
          <a:xfrm>
            <a:off x="89451" y="2894331"/>
            <a:ext cx="3449667" cy="304558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36E0861-ED57-CC91-8007-9C3EA32E9F66}"/>
              </a:ext>
            </a:extLst>
          </p:cNvPr>
          <p:cNvSpPr/>
          <p:nvPr/>
        </p:nvSpPr>
        <p:spPr>
          <a:xfrm>
            <a:off x="3665019" y="3415499"/>
            <a:ext cx="3084492" cy="340320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D2578EE-2215-41EB-65F4-044D9FD8260B}"/>
              </a:ext>
            </a:extLst>
          </p:cNvPr>
          <p:cNvSpPr/>
          <p:nvPr/>
        </p:nvSpPr>
        <p:spPr>
          <a:xfrm>
            <a:off x="89451" y="6152993"/>
            <a:ext cx="3339549" cy="286374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FD81E0-616D-7CDD-BA7D-6E43CDFFAC9D}"/>
              </a:ext>
            </a:extLst>
          </p:cNvPr>
          <p:cNvSpPr txBox="1"/>
          <p:nvPr/>
        </p:nvSpPr>
        <p:spPr>
          <a:xfrm>
            <a:off x="3724592" y="3544609"/>
            <a:ext cx="291642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🐞 </a:t>
            </a:r>
            <a:r>
              <a:rPr lang="en-GB" b="1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“Ladybirds are red because they bite humans and drink blood - experts shocked!”</a:t>
            </a:r>
            <a:endParaRPr lang="en-GB" b="0" i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67850A0-1E09-12D8-BAA2-04646D1180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39" t="5995" r="12425" b="33405"/>
          <a:stretch>
            <a:fillRect/>
          </a:stretch>
        </p:blipFill>
        <p:spPr>
          <a:xfrm rot="916067">
            <a:off x="2576979" y="232753"/>
            <a:ext cx="702243" cy="6209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56162F-B144-CDB3-C198-2E7B89262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969" y="4025945"/>
            <a:ext cx="2378529" cy="15856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FC30E4-8350-B328-8151-A0D536B20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537489" y="4728906"/>
            <a:ext cx="3367185" cy="22447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3DC623-7761-5B6D-CD89-F65ADB5E3D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6869032"/>
            <a:ext cx="3509954" cy="23399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96EA9F-1975-7A23-6ED9-28EE4CC536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857" y="186450"/>
            <a:ext cx="1583653" cy="3372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23D1E8-AD7A-42CB-7BFC-E272CEA037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002" y="186450"/>
            <a:ext cx="1319026" cy="37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36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8D649-1536-D6E1-65A8-AA3ED1699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6AA1D81-6C00-12E1-41EB-6CD35DD5ACB2}"/>
              </a:ext>
            </a:extLst>
          </p:cNvPr>
          <p:cNvSpPr txBox="1"/>
          <p:nvPr/>
        </p:nvSpPr>
        <p:spPr>
          <a:xfrm>
            <a:off x="108490" y="2786238"/>
            <a:ext cx="48649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Which stage has the biggest impact?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Why is making the phone so carbon heavy?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How could you reduce your impact?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832AC2-ACA5-2141-B750-35C2D21E53E4}"/>
              </a:ext>
            </a:extLst>
          </p:cNvPr>
          <p:cNvSpPr>
            <a:spLocks noGrp="1"/>
          </p:cNvSpPr>
          <p:nvPr/>
        </p:nvSpPr>
        <p:spPr>
          <a:xfrm>
            <a:off x="108490" y="400860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>
                <a:solidFill>
                  <a:srgbClr val="404A7E"/>
                </a:solidFill>
              </a:rPr>
              <a:t>Station 3</a:t>
            </a:r>
          </a:p>
          <a:p>
            <a:pPr algn="ctr"/>
            <a:endParaRPr lang="en-GB">
              <a:solidFill>
                <a:srgbClr val="404A7E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6F1733-8223-8FF5-B50D-41EB79615AA5}"/>
              </a:ext>
            </a:extLst>
          </p:cNvPr>
          <p:cNvSpPr txBox="1"/>
          <p:nvPr/>
        </p:nvSpPr>
        <p:spPr>
          <a:xfrm>
            <a:off x="910526" y="1150023"/>
            <a:ext cx="5036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Carbon Footprint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E2AEF9-A8C1-43BF-3E96-C7E5DA9F59D2}"/>
              </a:ext>
            </a:extLst>
          </p:cNvPr>
          <p:cNvSpPr txBox="1"/>
          <p:nvPr/>
        </p:nvSpPr>
        <p:spPr>
          <a:xfrm>
            <a:off x="89451" y="1970705"/>
            <a:ext cx="6679096" cy="646331"/>
          </a:xfrm>
          <a:prstGeom prst="rect">
            <a:avLst/>
          </a:prstGeom>
          <a:solidFill>
            <a:srgbClr val="BFC4DF"/>
          </a:solidFill>
        </p:spPr>
        <p:txBody>
          <a:bodyPr wrap="square">
            <a:spAutoFit/>
          </a:bodyPr>
          <a:lstStyle/>
          <a:p>
            <a:pPr fontAlgn="t"/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Work in your group to calculate the </a:t>
            </a:r>
            <a:r>
              <a:rPr lang="en-GB" b="1">
                <a:latin typeface="Open Sans" pitchFamily="2" charset="0"/>
                <a:ea typeface="Open Sans" pitchFamily="2" charset="0"/>
                <a:cs typeface="Open Sans" pitchFamily="2" charset="0"/>
              </a:rPr>
              <a:t>carbon impact</a:t>
            </a:r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 of a mobile phone.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580299-786B-CE09-68C4-CCF78553720A}"/>
              </a:ext>
            </a:extLst>
          </p:cNvPr>
          <p:cNvSpPr txBox="1"/>
          <p:nvPr/>
        </p:nvSpPr>
        <p:spPr>
          <a:xfrm>
            <a:off x="27566" y="8621482"/>
            <a:ext cx="67409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GB" sz="2000" b="1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Create and record a 1–2-minute video of the carbon impact of a phone and how your school can plant trees to help.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8729B46-97CE-9630-9F8B-98EC3626EE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39" t="5995" r="12425" b="33405"/>
          <a:stretch>
            <a:fillRect/>
          </a:stretch>
        </p:blipFill>
        <p:spPr>
          <a:xfrm rot="916067">
            <a:off x="2576979" y="232753"/>
            <a:ext cx="702243" cy="620927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82F2399-E8C9-E0A2-4F17-235F465ABB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439661"/>
              </p:ext>
            </p:extLst>
          </p:nvPr>
        </p:nvGraphicFramePr>
        <p:xfrm>
          <a:off x="429092" y="4403861"/>
          <a:ext cx="5838984" cy="1871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9492">
                  <a:extLst>
                    <a:ext uri="{9D8B030D-6E8A-4147-A177-3AD203B41FA5}">
                      <a16:colId xmlns:a16="http://schemas.microsoft.com/office/drawing/2014/main" val="2153511533"/>
                    </a:ext>
                  </a:extLst>
                </a:gridCol>
                <a:gridCol w="2919492">
                  <a:extLst>
                    <a:ext uri="{9D8B030D-6E8A-4147-A177-3AD203B41FA5}">
                      <a16:colId xmlns:a16="http://schemas.microsoft.com/office/drawing/2014/main" val="3279073958"/>
                    </a:ext>
                  </a:extLst>
                </a:gridCol>
              </a:tblGrid>
              <a:tr h="416678">
                <a:tc>
                  <a:txBody>
                    <a:bodyPr/>
                    <a:lstStyle/>
                    <a:p>
                      <a:pPr algn="ctr" fontAlgn="t">
                        <a:lnSpc>
                          <a:spcPts val="1500"/>
                        </a:lnSpc>
                        <a:buNone/>
                      </a:pPr>
                      <a:r>
                        <a:rPr lang="en-GB" sz="1200" b="1" i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Carbon Impact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658449"/>
                  </a:ext>
                </a:extLst>
              </a:tr>
              <a:tr h="489079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Making the phone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95 kg CO2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108651"/>
                  </a:ext>
                </a:extLst>
              </a:tr>
              <a:tr h="416678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Charging for </a:t>
                      </a:r>
                      <a:r>
                        <a:rPr lang="en-GB" sz="1200" b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 kg CO2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291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Data Use (apps, streaming)</a:t>
                      </a:r>
                      <a:r>
                        <a:rPr lang="en-GB" sz="1200" b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1 year</a:t>
                      </a:r>
                      <a:endParaRPr lang="en-GB" sz="120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15 kg CO2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952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Shipping and Packaging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10 kg CO2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955389"/>
                  </a:ext>
                </a:extLst>
              </a:tr>
            </a:tbl>
          </a:graphicData>
        </a:graphic>
      </p:graphicFrame>
      <p:pic>
        <p:nvPicPr>
          <p:cNvPr id="13" name="Graphic 12" descr="Smart Phone with solid fill">
            <a:extLst>
              <a:ext uri="{FF2B5EF4-FFF2-40B4-BE49-F238E27FC236}">
                <a16:creationId xmlns:a16="http://schemas.microsoft.com/office/drawing/2014/main" id="{2ED61926-B4BE-F3D9-3275-80E72D5C78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3072" y="2696872"/>
            <a:ext cx="1595879" cy="159587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D54E045-A1D8-D4FE-1C96-E515F1E7F497}"/>
              </a:ext>
            </a:extLst>
          </p:cNvPr>
          <p:cNvSpPr txBox="1"/>
          <p:nvPr/>
        </p:nvSpPr>
        <p:spPr>
          <a:xfrm>
            <a:off x="225215" y="7192303"/>
            <a:ext cx="4567858" cy="1477328"/>
          </a:xfrm>
          <a:prstGeom prst="rect">
            <a:avLst/>
          </a:prstGeom>
          <a:solidFill>
            <a:srgbClr val="BFC4DF"/>
          </a:solidFill>
        </p:spPr>
        <p:txBody>
          <a:bodyPr wrap="square">
            <a:spAutoFit/>
          </a:bodyPr>
          <a:lstStyle/>
          <a:p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How many trees do you have at your school?</a:t>
            </a:r>
          </a:p>
          <a:p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How many trees would it take to absorb the impact of everyone in your class having a phone for a year?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0A8178-A71D-7AEB-F139-1EABBCD45F32}"/>
              </a:ext>
            </a:extLst>
          </p:cNvPr>
          <p:cNvSpPr txBox="1"/>
          <p:nvPr/>
        </p:nvSpPr>
        <p:spPr>
          <a:xfrm>
            <a:off x="214599" y="6444862"/>
            <a:ext cx="5838984" cy="646331"/>
          </a:xfrm>
          <a:prstGeom prst="rect">
            <a:avLst/>
          </a:prstGeom>
          <a:solidFill>
            <a:srgbClr val="BFC4DF"/>
          </a:solidFill>
        </p:spPr>
        <p:txBody>
          <a:bodyPr wrap="square">
            <a:spAutoFit/>
          </a:bodyPr>
          <a:lstStyle/>
          <a:p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A mature, fully grown tree absorbs about </a:t>
            </a:r>
            <a:r>
              <a:rPr lang="en-GB" b="1" u="none" strike="noStrike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22 kg of carbon dioxide (CO₂) per year.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81BE3B-A42A-BBEE-D506-AEB355A9FD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119820" y="6386046"/>
            <a:ext cx="1655305" cy="24829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461802-0F42-E79B-2888-A1159B3E43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857" y="186450"/>
            <a:ext cx="1583653" cy="3372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4FE6AC-A1EC-EE7B-CFD7-D20755D772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002" y="186450"/>
            <a:ext cx="1319026" cy="37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542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77FBC-F2F8-AFB9-603E-FA7321DC0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5A9AC0E-B05D-9109-F3B6-8A5B1A2BFF8C}"/>
              </a:ext>
            </a:extLst>
          </p:cNvPr>
          <p:cNvSpPr>
            <a:spLocks noGrp="1"/>
          </p:cNvSpPr>
          <p:nvPr/>
        </p:nvSpPr>
        <p:spPr>
          <a:xfrm>
            <a:off x="108490" y="400860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>
                <a:solidFill>
                  <a:srgbClr val="404A7E"/>
                </a:solidFill>
              </a:rPr>
              <a:t>Station 4</a:t>
            </a:r>
          </a:p>
          <a:p>
            <a:pPr algn="ctr"/>
            <a:endParaRPr lang="en-GB">
              <a:solidFill>
                <a:srgbClr val="404A7E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5CFB39-5741-7F34-D402-A724B3327DE8}"/>
              </a:ext>
            </a:extLst>
          </p:cNvPr>
          <p:cNvSpPr txBox="1"/>
          <p:nvPr/>
        </p:nvSpPr>
        <p:spPr>
          <a:xfrm>
            <a:off x="910526" y="1150023"/>
            <a:ext cx="5036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Pollinator Power!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29010C-D179-DB62-4AE4-DF197DBA430D}"/>
              </a:ext>
            </a:extLst>
          </p:cNvPr>
          <p:cNvSpPr txBox="1"/>
          <p:nvPr/>
        </p:nvSpPr>
        <p:spPr>
          <a:xfrm>
            <a:off x="43291" y="8322347"/>
            <a:ext cx="674098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GB" b="1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Task: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GB" b="1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Create a map of your school and add on the areas where you have flowers.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GB" b="1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Using an area of playground and an area with flowers, tally how many pollinators you see.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08D0539-DE7A-45E4-E8C6-68A6F7E8DF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39" t="5995" r="12425" b="33405"/>
          <a:stretch>
            <a:fillRect/>
          </a:stretch>
        </p:blipFill>
        <p:spPr>
          <a:xfrm rot="916067">
            <a:off x="2576979" y="232753"/>
            <a:ext cx="702243" cy="62092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1590A76-3076-CF39-DF1C-F9B4678D9B2B}"/>
              </a:ext>
            </a:extLst>
          </p:cNvPr>
          <p:cNvSpPr txBox="1"/>
          <p:nvPr/>
        </p:nvSpPr>
        <p:spPr>
          <a:xfrm>
            <a:off x="108489" y="1941821"/>
            <a:ext cx="6610584" cy="3139321"/>
          </a:xfrm>
          <a:prstGeom prst="rect">
            <a:avLst/>
          </a:prstGeom>
          <a:solidFill>
            <a:srgbClr val="BFC4DF"/>
          </a:solidFill>
        </p:spPr>
        <p:txBody>
          <a:bodyPr wrap="square">
            <a:spAutoFit/>
          </a:bodyPr>
          <a:lstStyle/>
          <a:p>
            <a:r>
              <a:rPr lang="en-GB" b="1">
                <a:latin typeface="Open Sans" pitchFamily="2" charset="0"/>
                <a:ea typeface="Open Sans" pitchFamily="2" charset="0"/>
                <a:cs typeface="Open Sans" pitchFamily="2" charset="0"/>
              </a:rPr>
              <a:t>What is a pollinator?</a:t>
            </a:r>
          </a:p>
          <a:p>
            <a:pPr fontAlgn="t"/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A pollinator is an animal that helps plants make seeds by moving pollen from one flower to another.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endParaRPr lang="en-GB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When a bee, butterfly, or other insect visits</a:t>
            </a:r>
          </a:p>
          <a:p>
            <a:pPr fontAlgn="t"/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a flower to collect nectar, pollen sticks to its </a:t>
            </a:r>
          </a:p>
          <a:p>
            <a:pPr fontAlgn="t"/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body.</a:t>
            </a:r>
            <a:b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endParaRPr lang="en-GB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When it visits another flower, it transfers </a:t>
            </a:r>
          </a:p>
          <a:p>
            <a:pPr fontAlgn="t"/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the pollen, helping plants grow fruits and seeds.</a:t>
            </a:r>
          </a:p>
          <a:p>
            <a:endParaRPr lang="en-GB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5536D2-1978-3B49-485B-B13E31A47782}"/>
              </a:ext>
            </a:extLst>
          </p:cNvPr>
          <p:cNvSpPr txBox="1"/>
          <p:nvPr/>
        </p:nvSpPr>
        <p:spPr>
          <a:xfrm>
            <a:off x="108490" y="5198763"/>
            <a:ext cx="3240000" cy="25545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sz="1600" b="1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Pollinators help:</a:t>
            </a:r>
          </a:p>
          <a:p>
            <a:pPr fontAlgn="t">
              <a:buFont typeface="Arial" panose="020B0604020202020204" pitchFamily="34" charset="0"/>
              <a:buChar char="•"/>
            </a:pPr>
            <a:r>
              <a:rPr lang="en-GB" sz="160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🌱 Plants grow (including many crops we eat)</a:t>
            </a:r>
          </a:p>
          <a:p>
            <a:pPr fontAlgn="t">
              <a:buFont typeface="Arial" panose="020B0604020202020204" pitchFamily="34" charset="0"/>
              <a:buChar char="•"/>
            </a:pPr>
            <a:r>
              <a:rPr lang="en-GB" sz="160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🍎 Produce food like fruits, vegetables, and nuts</a:t>
            </a:r>
          </a:p>
          <a:p>
            <a:pPr fontAlgn="t">
              <a:buFont typeface="Arial" panose="020B0604020202020204" pitchFamily="34" charset="0"/>
              <a:buChar char="•"/>
            </a:pPr>
            <a:r>
              <a:rPr lang="en-GB" sz="160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🌻 Maintain biodiversity (different plants and animals)</a:t>
            </a:r>
          </a:p>
          <a:p>
            <a:pPr fontAlgn="t">
              <a:buFont typeface="Arial" panose="020B0604020202020204" pitchFamily="34" charset="0"/>
              <a:buChar char="•"/>
            </a:pPr>
            <a:r>
              <a:rPr lang="en-GB" sz="160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🌎 Support healthy ecosystems</a:t>
            </a:r>
          </a:p>
          <a:p>
            <a:pPr fontAlgn="t">
              <a:buFont typeface="Arial" panose="020B0604020202020204" pitchFamily="34" charset="0"/>
              <a:buChar char="•"/>
            </a:pPr>
            <a:endParaRPr lang="en-GB" sz="1600" i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F3D19-4987-D520-214D-CD96EACDBFB2}"/>
              </a:ext>
            </a:extLst>
          </p:cNvPr>
          <p:cNvSpPr txBox="1"/>
          <p:nvPr/>
        </p:nvSpPr>
        <p:spPr>
          <a:xfrm>
            <a:off x="3509510" y="5198763"/>
            <a:ext cx="3240000" cy="25545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sz="1600" b="1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Climate change can:</a:t>
            </a:r>
          </a:p>
          <a:p>
            <a:pPr fontAlgn="t">
              <a:buFont typeface="Arial" panose="020B0604020202020204" pitchFamily="34" charset="0"/>
              <a:buChar char="•"/>
            </a:pPr>
            <a:r>
              <a:rPr lang="en-GB" sz="1600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🌡️ Change when plants flower</a:t>
            </a:r>
          </a:p>
          <a:p>
            <a:pPr fontAlgn="t">
              <a:buFont typeface="Arial" panose="020B0604020202020204" pitchFamily="34" charset="0"/>
              <a:buChar char="•"/>
            </a:pPr>
            <a:r>
              <a:rPr lang="en-GB" sz="1600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⏰ Disrupt timing between insects and plants</a:t>
            </a:r>
          </a:p>
          <a:p>
            <a:pPr fontAlgn="t">
              <a:buFont typeface="Arial" panose="020B0604020202020204" pitchFamily="34" charset="0"/>
              <a:buChar char="•"/>
            </a:pPr>
            <a:r>
              <a:rPr lang="en-GB" sz="1600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🌧️ Increase extreme weather (heatwaves, flooding)</a:t>
            </a:r>
          </a:p>
          <a:p>
            <a:pPr fontAlgn="t">
              <a:buFont typeface="Arial" panose="020B0604020202020204" pitchFamily="34" charset="0"/>
              <a:buChar char="•"/>
            </a:pPr>
            <a:r>
              <a:rPr lang="en-GB" sz="1600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🌿 Reduce habitats and food sources</a:t>
            </a:r>
          </a:p>
          <a:p>
            <a:pPr fontAlgn="t">
              <a:buFont typeface="Arial" panose="020B0604020202020204" pitchFamily="34" charset="0"/>
              <a:buChar char="•"/>
            </a:pPr>
            <a:endParaRPr lang="en-GB" sz="160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Font typeface="Arial" panose="020B0604020202020204" pitchFamily="34" charset="0"/>
              <a:buChar char="•"/>
            </a:pPr>
            <a:endParaRPr lang="en-GB" sz="1600" b="0" i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8CD4CA-3C9F-AB08-345B-C6C8D6C03CA5}"/>
              </a:ext>
            </a:extLst>
          </p:cNvPr>
          <p:cNvSpPr txBox="1"/>
          <p:nvPr/>
        </p:nvSpPr>
        <p:spPr>
          <a:xfrm>
            <a:off x="713296" y="7541104"/>
            <a:ext cx="5592428" cy="764039"/>
          </a:xfrm>
          <a:prstGeom prst="roundRect">
            <a:avLst/>
          </a:prstGeom>
          <a:solidFill>
            <a:srgbClr val="BFC4DF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GB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Without pollinators, many plants would struggle to survive - and so would animals (</a:t>
            </a:r>
            <a:r>
              <a:rPr lang="en-GB" b="1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including humans</a:t>
            </a:r>
            <a:r>
              <a:rPr lang="en-GB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5D50FE-F1E4-4BA8-F4B4-0A6151720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727814" y="3169946"/>
            <a:ext cx="2130186" cy="11628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561FC2-6863-4B27-7C8C-7FB00E0FF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857" y="186450"/>
            <a:ext cx="1583653" cy="3372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89212C-42DC-FD99-5FB8-A259BD6976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002" y="186450"/>
            <a:ext cx="1319026" cy="37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53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5B7B8-A30B-B906-C79B-1E08B4224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1EAE44E-5B39-977C-B918-FA1AFA37BBA9}"/>
              </a:ext>
            </a:extLst>
          </p:cNvPr>
          <p:cNvSpPr>
            <a:spLocks noGrp="1"/>
          </p:cNvSpPr>
          <p:nvPr/>
        </p:nvSpPr>
        <p:spPr>
          <a:xfrm>
            <a:off x="108490" y="400860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>
                <a:solidFill>
                  <a:srgbClr val="404A7E"/>
                </a:solidFill>
              </a:rPr>
              <a:t>Station 5</a:t>
            </a:r>
          </a:p>
          <a:p>
            <a:pPr algn="ctr"/>
            <a:endParaRPr lang="en-GB">
              <a:solidFill>
                <a:srgbClr val="404A7E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71706B-5B95-85A7-F20B-91EC85B2125E}"/>
              </a:ext>
            </a:extLst>
          </p:cNvPr>
          <p:cNvSpPr txBox="1"/>
          <p:nvPr/>
        </p:nvSpPr>
        <p:spPr>
          <a:xfrm>
            <a:off x="334639" y="1064135"/>
            <a:ext cx="60278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Microclimate Measuring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97CC3E-A0E6-B68C-7BE2-61FE6CE556B2}"/>
              </a:ext>
            </a:extLst>
          </p:cNvPr>
          <p:cNvSpPr txBox="1"/>
          <p:nvPr/>
        </p:nvSpPr>
        <p:spPr>
          <a:xfrm>
            <a:off x="108489" y="6252784"/>
            <a:ext cx="43240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GB" b="1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You are going to compare:</a:t>
            </a:r>
          </a:p>
          <a:p>
            <a:pPr fontAlgn="t"/>
            <a:endParaRPr lang="en-GB" b="1">
              <a:solidFill>
                <a:srgbClr val="404A7E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r>
              <a:rPr lang="en-GB" b="1">
                <a:solidFill>
                  <a:srgbClr val="D09E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Sun</a:t>
            </a:r>
            <a:r>
              <a:rPr lang="en-GB" b="1">
                <a:latin typeface="Open Sans" pitchFamily="2" charset="0"/>
                <a:ea typeface="Open Sans" pitchFamily="2" charset="0"/>
                <a:cs typeface="Open Sans" pitchFamily="2" charset="0"/>
              </a:rPr>
              <a:t> vs </a:t>
            </a:r>
            <a:r>
              <a:rPr lang="en-GB" b="1">
                <a:solidFill>
                  <a:schemeClr val="bg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Shade</a:t>
            </a:r>
          </a:p>
          <a:p>
            <a:pPr fontAlgn="t"/>
            <a:endParaRPr lang="en-GB" b="1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/>
            <a:r>
              <a:rPr lang="en-GB" b="1">
                <a:solidFill>
                  <a:schemeClr val="accent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Grass</a:t>
            </a:r>
            <a:r>
              <a:rPr lang="en-GB" b="1">
                <a:latin typeface="Open Sans" pitchFamily="2" charset="0"/>
                <a:ea typeface="Open Sans" pitchFamily="2" charset="0"/>
                <a:cs typeface="Open Sans" pitchFamily="2" charset="0"/>
              </a:rPr>
              <a:t> vs </a:t>
            </a:r>
            <a:r>
              <a:rPr lang="en-GB" b="1">
                <a:solidFill>
                  <a:schemeClr val="bg2">
                    <a:lumMod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Concrete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F2BC419-49BB-E591-41DB-4904178439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39" t="5995" r="12425" b="33405"/>
          <a:stretch>
            <a:fillRect/>
          </a:stretch>
        </p:blipFill>
        <p:spPr>
          <a:xfrm rot="916067">
            <a:off x="2576979" y="232753"/>
            <a:ext cx="702243" cy="62092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3347845-59D8-00A3-AE21-D43D4B8288F0}"/>
              </a:ext>
            </a:extLst>
          </p:cNvPr>
          <p:cNvSpPr txBox="1"/>
          <p:nvPr/>
        </p:nvSpPr>
        <p:spPr>
          <a:xfrm>
            <a:off x="108489" y="1941821"/>
            <a:ext cx="6610584" cy="4203074"/>
          </a:xfrm>
          <a:prstGeom prst="rect">
            <a:avLst/>
          </a:prstGeom>
          <a:solidFill>
            <a:srgbClr val="BFC4DF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>
                <a:latin typeface="Open Sans" pitchFamily="2" charset="0"/>
                <a:ea typeface="Open Sans" pitchFamily="2" charset="0"/>
                <a:cs typeface="Open Sans" pitchFamily="2" charset="0"/>
              </a:rPr>
              <a:t>Different surfaces and environments heat up in different ways.</a:t>
            </a:r>
          </a:p>
          <a:p>
            <a:pPr>
              <a:lnSpc>
                <a:spcPct val="150000"/>
              </a:lnSpc>
            </a:pPr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🌿 Grass and plants stay cooler</a:t>
            </a:r>
          </a:p>
          <a:p>
            <a:pPr>
              <a:lnSpc>
                <a:spcPct val="150000"/>
              </a:lnSpc>
            </a:pPr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🧱 Concrete, Astroturf and tarmac get much hotter</a:t>
            </a:r>
          </a:p>
          <a:p>
            <a:pPr>
              <a:lnSpc>
                <a:spcPct val="150000"/>
              </a:lnSpc>
            </a:pPr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🌳 Shade is cooler than direct sunlight</a:t>
            </a:r>
          </a:p>
          <a:p>
            <a:pPr>
              <a:lnSpc>
                <a:spcPct val="150000"/>
              </a:lnSpc>
            </a:pPr>
            <a:endParaRPr lang="en-GB" b="1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50000"/>
              </a:lnSpc>
            </a:pPr>
            <a:r>
              <a:rPr lang="en-GB" b="1">
                <a:latin typeface="Open Sans" pitchFamily="2" charset="0"/>
                <a:ea typeface="Open Sans" pitchFamily="2" charset="0"/>
                <a:cs typeface="Open Sans" pitchFamily="2" charset="0"/>
              </a:rPr>
              <a:t>In a warming climate, these differences can: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Make some areas too hot for plants and animals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Create hot spots in cities and school grounds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latin typeface="Open Sans" pitchFamily="2" charset="0"/>
                <a:ea typeface="Open Sans" pitchFamily="2" charset="0"/>
                <a:cs typeface="Open Sans" pitchFamily="2" charset="0"/>
              </a:rPr>
              <a:t>Affect where insects (like pollinators) can survive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4E9212-464C-4633-C702-EA8969A00EEA}"/>
              </a:ext>
            </a:extLst>
          </p:cNvPr>
          <p:cNvSpPr txBox="1"/>
          <p:nvPr/>
        </p:nvSpPr>
        <p:spPr>
          <a:xfrm>
            <a:off x="108489" y="8152825"/>
            <a:ext cx="51693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GB" b="1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Steps: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Go to your first location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Hold a thermometer just above the surface 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Wait </a:t>
            </a:r>
            <a:r>
              <a:rPr lang="en-GB" b="1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30–60 seconds</a:t>
            </a:r>
            <a:r>
              <a:rPr lang="en-GB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b="0" i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Record the temperature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D04C74-903A-F619-32D7-1CC75CF3A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857" y="186450"/>
            <a:ext cx="1583653" cy="3372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4C23E8-8C92-6C0B-111A-4EDA7A2CD5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002" y="186450"/>
            <a:ext cx="1319026" cy="37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62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8f72b0c-d364-45aa-8d0e-26a2fa9b0f69">
      <Terms xmlns="http://schemas.microsoft.com/office/infopath/2007/PartnerControls"/>
    </lcf76f155ced4ddcb4097134ff3c332f>
    <TaxCatchAll xmlns="80ecca74-b090-48ed-93da-038f7c8ba154" xsi:nil="true"/>
    <Notes xmlns="38f72b0c-d364-45aa-8d0e-26a2fa9b0f6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1EEC22179D7E4097210C07AB08AB90" ma:contentTypeVersion="17" ma:contentTypeDescription="Create a new document." ma:contentTypeScope="" ma:versionID="eef064790112c8c1fe1859b9400081a1">
  <xsd:schema xmlns:xsd="http://www.w3.org/2001/XMLSchema" xmlns:xs="http://www.w3.org/2001/XMLSchema" xmlns:p="http://schemas.microsoft.com/office/2006/metadata/properties" xmlns:ns2="38f72b0c-d364-45aa-8d0e-26a2fa9b0f69" xmlns:ns3="80ecca74-b090-48ed-93da-038f7c8ba154" targetNamespace="http://schemas.microsoft.com/office/2006/metadata/properties" ma:root="true" ma:fieldsID="6b6a040c2b166b9343e08fdcd441425e" ns2:_="" ns3:_="">
    <xsd:import namespace="38f72b0c-d364-45aa-8d0e-26a2fa9b0f69"/>
    <xsd:import namespace="80ecca74-b090-48ed-93da-038f7c8ba1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  <xsd:element ref="ns2:Not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f72b0c-d364-45aa-8d0e-26a2fa9b0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17661c9-a2bb-44fa-b533-8a1b1d679e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otes" ma:index="23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ecca74-b090-48ed-93da-038f7c8ba15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4596d9e5-93f9-457c-b478-0dd62561a82d}" ma:internalName="TaxCatchAll" ma:showField="CatchAllData" ma:web="80ecca74-b090-48ed-93da-038f7c8ba1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FFF62D-525A-4AAC-8621-A5BE62A198D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CCBA210-A857-4C90-AE6A-EFADD56CD2BF}">
  <ds:schemaRefs>
    <ds:schemaRef ds:uri="140d3cc9-4e80-48f5-878a-6eba01bac1cd"/>
    <ds:schemaRef ds:uri="1c50caca-bc18-48c1-a9bc-77e0e4a33d48"/>
    <ds:schemaRef ds:uri="7852cd45-d928-4520-b405-b0dca5e2de77"/>
    <ds:schemaRef ds:uri="a9455b58-11d2-4508-a94e-a575f7756c2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42EA9DD-3D10-4E2E-9B05-F0D9A6AEA0A6}"/>
</file>

<file path=customXml/itemProps4.xml><?xml version="1.0" encoding="utf-8"?>
<ds:datastoreItem xmlns:ds="http://schemas.openxmlformats.org/officeDocument/2006/customXml" ds:itemID="{3A198A06-F805-4F3F-836A-9EE19DCA21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799</Words>
  <Application>Microsoft Office PowerPoint</Application>
  <PresentationFormat>A4 Paper (210x297 mm)</PresentationFormat>
  <Paragraphs>111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Jessi Neue Light</vt:lpstr>
      <vt:lpstr>Open Sans</vt:lpstr>
      <vt:lpstr>Source Sans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Becky Langman</dc:creator>
  <cp:lastModifiedBy>Jo Harris</cp:lastModifiedBy>
  <cp:revision>1</cp:revision>
  <dcterms:created xsi:type="dcterms:W3CDTF">2026-06-24T10:36:41Z</dcterms:created>
  <dcterms:modified xsi:type="dcterms:W3CDTF">2026-09-07T09:44:27Z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0x0101002D1EEC22179D7E4097210C07AB08AB90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  <property fmtid="{D5CDD505-2E9C-101B-9397-08002B2CF9AE}" pid="10" name="_dlc_DocIdItemGuid">
    <vt:lpwstr>892b19cc-2b1a-4993-b966-357dec08272a</vt:lpwstr>
  </property>
</Properties>
</file>